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83"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E71938-EDC3-41EF-8BD3-AFF42867F886}" v="1" dt="2023-08-14T17:55:34.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C7E71938-EDC3-41EF-8BD3-AFF42867F886}"/>
    <pc:docChg chg="custSel addSld delSld modSld modSection">
      <pc:chgData name="Heather Miller" userId="512a90a0-3341-465e-b8d0-9b7f5805cd9f" providerId="ADAL" clId="{C7E71938-EDC3-41EF-8BD3-AFF42867F886}" dt="2023-08-14T17:55:49.503" v="2" actId="33524"/>
      <pc:docMkLst>
        <pc:docMk/>
      </pc:docMkLst>
      <pc:sldChg chg="del">
        <pc:chgData name="Heather Miller" userId="512a90a0-3341-465e-b8d0-9b7f5805cd9f" providerId="ADAL" clId="{C7E71938-EDC3-41EF-8BD3-AFF42867F886}" dt="2023-08-14T17:55:35.478" v="1" actId="47"/>
        <pc:sldMkLst>
          <pc:docMk/>
          <pc:sldMk cId="373571733" sldId="279"/>
        </pc:sldMkLst>
      </pc:sldChg>
      <pc:sldChg chg="modSp add mod">
        <pc:chgData name="Heather Miller" userId="512a90a0-3341-465e-b8d0-9b7f5805cd9f" providerId="ADAL" clId="{C7E71938-EDC3-41EF-8BD3-AFF42867F886}" dt="2023-08-14T17:55:49.503" v="2" actId="33524"/>
        <pc:sldMkLst>
          <pc:docMk/>
          <pc:sldMk cId="822949950" sldId="283"/>
        </pc:sldMkLst>
        <pc:spChg chg="mod">
          <ac:chgData name="Heather Miller" userId="512a90a0-3341-465e-b8d0-9b7f5805cd9f" providerId="ADAL" clId="{C7E71938-EDC3-41EF-8BD3-AFF42867F886}" dt="2023-08-14T17:55:49.503" v="2" actId="33524"/>
          <ac:spMkLst>
            <pc:docMk/>
            <pc:sldMk cId="822949950" sldId="283"/>
            <ac:spMk id="24" creationId="{F414658D-0818-2DB2-A960-CFC63DD5F5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dboard boat with two paddles&#10;&#10;Description automatically generated with low confidence">
            <a:extLst>
              <a:ext uri="{FF2B5EF4-FFF2-40B4-BE49-F238E27FC236}">
                <a16:creationId xmlns:a16="http://schemas.microsoft.com/office/drawing/2014/main" id="{97EAEB96-3CE6-D07C-4AB2-0637654E935A}"/>
              </a:ext>
            </a:extLst>
          </p:cNvPr>
          <p:cNvPicPr>
            <a:picLocks noChangeAspect="1"/>
          </p:cNvPicPr>
          <p:nvPr/>
        </p:nvPicPr>
        <p:blipFill rotWithShape="1">
          <a:blip r:embed="rId2">
            <a:extLst>
              <a:ext uri="{28A0092B-C50C-407E-A947-70E740481C1C}">
                <a14:useLocalDpi xmlns:a14="http://schemas.microsoft.com/office/drawing/2010/main" val="0"/>
              </a:ext>
            </a:extLst>
          </a:blip>
          <a:srcRect t="15382" b="22534"/>
          <a:stretch/>
        </p:blipFill>
        <p:spPr>
          <a:xfrm>
            <a:off x="0" y="125260"/>
            <a:ext cx="4283007" cy="2562926"/>
          </a:xfrm>
          <a:prstGeom prst="rect">
            <a:avLst/>
          </a:prstGeom>
        </p:spPr>
      </p:pic>
      <p:sp>
        <p:nvSpPr>
          <p:cNvPr id="35" name="Rectangle 34">
            <a:extLst>
              <a:ext uri="{FF2B5EF4-FFF2-40B4-BE49-F238E27FC236}">
                <a16:creationId xmlns:a16="http://schemas.microsoft.com/office/drawing/2014/main" id="{B336266C-B9EC-EA4D-4CE7-D2FFFBFF388D}"/>
              </a:ext>
            </a:extLst>
          </p:cNvPr>
          <p:cNvSpPr/>
          <p:nvPr/>
        </p:nvSpPr>
        <p:spPr>
          <a:xfrm>
            <a:off x="100891"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Believe You Can Achieve The Impossible!</a:t>
            </a:r>
          </a:p>
        </p:txBody>
      </p:sp>
      <p:sp>
        <p:nvSpPr>
          <p:cNvPr id="8" name="TextBox 7">
            <a:extLst>
              <a:ext uri="{FF2B5EF4-FFF2-40B4-BE49-F238E27FC236}">
                <a16:creationId xmlns:a16="http://schemas.microsoft.com/office/drawing/2014/main" id="{F4954244-DE10-1979-7159-F149B5476EA2}"/>
              </a:ext>
            </a:extLst>
          </p:cNvPr>
          <p:cNvSpPr txBox="1"/>
          <p:nvPr/>
        </p:nvSpPr>
        <p:spPr>
          <a:xfrm>
            <a:off x="2907995" y="198313"/>
            <a:ext cx="4824483" cy="1569660"/>
          </a:xfrm>
          <a:prstGeom prst="rect">
            <a:avLst/>
          </a:prstGeom>
          <a:noFill/>
        </p:spPr>
        <p:txBody>
          <a:bodyPr wrap="square" rtlCol="0">
            <a:spAutoFit/>
          </a:bodyPr>
          <a:lstStyle/>
          <a:p>
            <a:pPr algn="ctr"/>
            <a:r>
              <a:rPr lang="en-US" sz="9600" b="1">
                <a:latin typeface="Aharoni" panose="02010803020104030203" pitchFamily="2" charset="-79"/>
                <a:cs typeface="Aharoni" panose="02010803020104030203" pitchFamily="2" charset="-79"/>
              </a:rPr>
              <a:t> Clipper</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54107" cy="646331"/>
          </a:xfrm>
          <a:prstGeom prst="rect">
            <a:avLst/>
          </a:prstGeom>
          <a:noFill/>
        </p:spPr>
        <p:txBody>
          <a:bodyPr wrap="none" rtlCol="0">
            <a:spAutoFit/>
          </a:bodyPr>
          <a:lstStyle/>
          <a:p>
            <a:r>
              <a:rPr lang="en-US"/>
              <a:t>90min - </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56654" y="3259418"/>
            <a:ext cx="1108701" cy="646331"/>
          </a:xfrm>
          <a:prstGeom prst="rect">
            <a:avLst/>
          </a:prstGeom>
          <a:noFill/>
        </p:spPr>
        <p:txBody>
          <a:bodyPr wrap="none" rtlCol="0">
            <a:spAutoFit/>
          </a:bodyPr>
          <a:lstStyle/>
          <a:p>
            <a:r>
              <a:rPr lang="en-US" dirty="0"/>
              <a:t>Players 8-</a:t>
            </a:r>
          </a:p>
          <a:p>
            <a:r>
              <a:rPr lang="en-US" dirty="0"/>
              <a:t>Unlimited</a:t>
            </a:r>
          </a:p>
        </p:txBody>
      </p:sp>
      <p:sp>
        <p:nvSpPr>
          <p:cNvPr id="24" name="TextBox 23">
            <a:extLst>
              <a:ext uri="{FF2B5EF4-FFF2-40B4-BE49-F238E27FC236}">
                <a16:creationId xmlns:a16="http://schemas.microsoft.com/office/drawing/2014/main" id="{F414658D-0818-2DB2-A960-CFC63DD5F51C}"/>
              </a:ext>
            </a:extLst>
          </p:cNvPr>
          <p:cNvSpPr txBox="1"/>
          <p:nvPr/>
        </p:nvSpPr>
        <p:spPr>
          <a:xfrm>
            <a:off x="181768" y="3937358"/>
            <a:ext cx="5967873" cy="3293209"/>
          </a:xfrm>
          <a:prstGeom prst="rect">
            <a:avLst/>
          </a:prstGeom>
          <a:noFill/>
        </p:spPr>
        <p:txBody>
          <a:bodyPr wrap="square">
            <a:spAutoFit/>
          </a:bodyPr>
          <a:lstStyle/>
          <a:p>
            <a:pPr marL="0" marR="0" algn="just">
              <a:spcBef>
                <a:spcPts val="0"/>
              </a:spcBef>
              <a:spcAft>
                <a:spcPts val="0"/>
              </a:spcAft>
              <a:tabLst>
                <a:tab pos="57150" algn="l"/>
              </a:tabLst>
            </a:pPr>
            <a:r>
              <a:rPr lang="en-US" sz="1600" dirty="0">
                <a:solidFill>
                  <a:srgbClr val="6F549B"/>
                </a:solidFill>
                <a:effectLst/>
                <a:ea typeface="Times New Roman" panose="02020603050405020304" pitchFamily="18" charset="0"/>
                <a:cs typeface="Calibri" panose="020F0502020204030204" pitchFamily="34" charset="0"/>
              </a:rPr>
              <a:t>The Clipper Classic </a:t>
            </a:r>
            <a:r>
              <a:rPr lang="en-US" sz="1600" dirty="0">
                <a:effectLst/>
                <a:ea typeface="Times New Roman" panose="02020603050405020304" pitchFamily="18" charset="0"/>
                <a:cs typeface="Calibri" panose="020F0502020204030204" pitchFamily="34" charset="0"/>
              </a:rPr>
              <a:t>is about </a:t>
            </a:r>
            <a:r>
              <a:rPr lang="en-US" sz="1600" i="1" dirty="0">
                <a:effectLst/>
                <a:ea typeface="Times New Roman" panose="02020603050405020304" pitchFamily="18" charset="0"/>
                <a:cs typeface="Calibri" panose="020F0502020204030204" pitchFamily="34" charset="0"/>
              </a:rPr>
              <a:t>believing</a:t>
            </a:r>
            <a:r>
              <a:rPr lang="en-US" sz="1600" dirty="0">
                <a:effectLst/>
                <a:ea typeface="Times New Roman" panose="02020603050405020304" pitchFamily="18" charset="0"/>
                <a:cs typeface="Calibri" panose="020F0502020204030204" pitchFamily="34" charset="0"/>
              </a:rPr>
              <a:t> you can do the impossible – build a boat out of cardboard that will race across the pool and carry two crew members across the finish line! As the navigating officer divides the group into crews, the provisions of cardboard and duct tape are shared, and orders are issued.  There is visible consternation in the group. Everyone knows the task is impossible – cardboard doesn’t float!  </a:t>
            </a:r>
          </a:p>
          <a:p>
            <a:endParaRPr lang="en-US" sz="1600" dirty="0">
              <a:effectLst/>
              <a:ea typeface="Times New Roman" panose="02020603050405020304" pitchFamily="18" charset="0"/>
              <a:cs typeface="Calibri" panose="020F0502020204030204" pitchFamily="34" charset="0"/>
            </a:endParaRPr>
          </a:p>
          <a:p>
            <a:r>
              <a:rPr lang="en-US" sz="1600" dirty="0">
                <a:effectLst/>
                <a:ea typeface="Times New Roman" panose="02020603050405020304" pitchFamily="18" charset="0"/>
                <a:cs typeface="Calibri" panose="020F0502020204030204" pitchFamily="34" charset="0"/>
              </a:rPr>
              <a:t>Ideas fly.  Conversations ensue. Attitudes change.  Creativity abounds. The ships begin to take shape, doubts are dissipated, and a new spirit and courage take form within each of the teams. Your team fosters unity, unleashes creativity, and embraces risk-taking.  </a:t>
            </a:r>
            <a:r>
              <a:rPr lang="en-US" sz="1600" dirty="0">
                <a:ea typeface="Times New Roman" panose="02020603050405020304" pitchFamily="18" charset="0"/>
                <a:cs typeface="Calibri" panose="020F0502020204030204" pitchFamily="34" charset="0"/>
              </a:rPr>
              <a:t>Which teams will cross the finish line intact?  </a:t>
            </a:r>
            <a:endParaRPr lang="en-US" sz="1600" dirty="0">
              <a:effectLst/>
              <a:ea typeface="Times New Roman" panose="02020603050405020304" pitchFamily="18" charset="0"/>
            </a:endParaRP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45076" y="3370854"/>
            <a:ext cx="978794" cy="369332"/>
          </a:xfrm>
          <a:prstGeom prst="rect">
            <a:avLst/>
          </a:prstGeom>
          <a:noFill/>
        </p:spPr>
        <p:txBody>
          <a:bodyPr wrap="none" rtlCol="0">
            <a:spAutoFit/>
          </a:bodyPr>
          <a:lstStyle/>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5051558" y="3367025"/>
            <a:ext cx="552715" cy="369332"/>
          </a:xfrm>
          <a:prstGeom prst="rect">
            <a:avLst/>
          </a:prstGeom>
          <a:noFill/>
        </p:spPr>
        <p:txBody>
          <a:bodyPr wrap="none" rtlCol="0">
            <a:spAutoFit/>
          </a:bodyPr>
          <a:lstStyle/>
          <a:p>
            <a:r>
              <a:rPr lang="en-US"/>
              <a:t>Live</a:t>
            </a:r>
          </a:p>
        </p:txBody>
      </p:sp>
      <p:sp>
        <p:nvSpPr>
          <p:cNvPr id="17" name="Rectangle 16">
            <a:extLst>
              <a:ext uri="{FF2B5EF4-FFF2-40B4-BE49-F238E27FC236}">
                <a16:creationId xmlns:a16="http://schemas.microsoft.com/office/drawing/2014/main" id="{3C16FFF2-3F5C-467C-642D-7FEC8C5BCC49}"/>
              </a:ext>
            </a:extLst>
          </p:cNvPr>
          <p:cNvSpPr/>
          <p:nvPr/>
        </p:nvSpPr>
        <p:spPr>
          <a:xfrm>
            <a:off x="2183819" y="7374418"/>
            <a:ext cx="1729504" cy="1734029"/>
          </a:xfrm>
          <a:prstGeom prst="rect">
            <a:avLst/>
          </a:prstGeom>
          <a:blipFill dpi="0" rotWithShape="1">
            <a:blip r:embed="rId3">
              <a:extLst>
                <a:ext uri="{28A0092B-C50C-407E-A947-70E740481C1C}">
                  <a14:useLocalDpi xmlns:a14="http://schemas.microsoft.com/office/drawing/2010/main" val="0"/>
                </a:ext>
              </a:extLst>
            </a:blip>
            <a:srcRect/>
            <a:stretch>
              <a:fillRect l="824" t="42" r="-824" b="-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a:solidFill>
                <a:schemeClr val="bg1">
                  <a:lumMod val="65000"/>
                </a:schemeClr>
              </a:solidFill>
            </a:endParaRPr>
          </a:p>
        </p:txBody>
      </p:sp>
      <p:sp>
        <p:nvSpPr>
          <p:cNvPr id="18" name="Rectangle: Rounded Corners 17">
            <a:extLst>
              <a:ext uri="{FF2B5EF4-FFF2-40B4-BE49-F238E27FC236}">
                <a16:creationId xmlns:a16="http://schemas.microsoft.com/office/drawing/2014/main" id="{57B31D30-511E-8241-AE03-9CAB1C3EF268}"/>
              </a:ext>
            </a:extLst>
          </p:cNvPr>
          <p:cNvSpPr/>
          <p:nvPr/>
        </p:nvSpPr>
        <p:spPr>
          <a:xfrm>
            <a:off x="4132997" y="7357800"/>
            <a:ext cx="1734178" cy="173402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3800">
              <a:solidFill>
                <a:schemeClr val="bg1">
                  <a:lumMod val="65000"/>
                </a:schemeClr>
              </a:solidFill>
            </a:endParaRPr>
          </a:p>
        </p:txBody>
      </p:sp>
      <p:sp>
        <p:nvSpPr>
          <p:cNvPr id="29" name="Rectangle 28">
            <a:extLst>
              <a:ext uri="{FF2B5EF4-FFF2-40B4-BE49-F238E27FC236}">
                <a16:creationId xmlns:a16="http://schemas.microsoft.com/office/drawing/2014/main" id="{4F6CE988-32BD-B1A8-0F51-95F366D16974}"/>
              </a:ext>
            </a:extLst>
          </p:cNvPr>
          <p:cNvSpPr/>
          <p:nvPr/>
        </p:nvSpPr>
        <p:spPr>
          <a:xfrm>
            <a:off x="265488" y="7400223"/>
            <a:ext cx="1729504" cy="173402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a:solidFill>
                <a:schemeClr val="bg1">
                  <a:lumMod val="65000"/>
                </a:schemeClr>
              </a:solidFill>
            </a:endParaRPr>
          </a:p>
        </p:txBody>
      </p:sp>
      <p:grpSp>
        <p:nvGrpSpPr>
          <p:cNvPr id="3" name="Group 2">
            <a:extLst>
              <a:ext uri="{FF2B5EF4-FFF2-40B4-BE49-F238E27FC236}">
                <a16:creationId xmlns:a16="http://schemas.microsoft.com/office/drawing/2014/main" id="{4AAF6C12-8CFB-2BD2-AF48-4F96A8EDDF66}"/>
              </a:ext>
            </a:extLst>
          </p:cNvPr>
          <p:cNvGrpSpPr/>
          <p:nvPr/>
        </p:nvGrpSpPr>
        <p:grpSpPr>
          <a:xfrm>
            <a:off x="6096188" y="3829028"/>
            <a:ext cx="1384946" cy="3883366"/>
            <a:chOff x="2745813" y="976483"/>
            <a:chExt cx="1354469" cy="3797909"/>
          </a:xfrm>
        </p:grpSpPr>
        <p:sp>
          <p:nvSpPr>
            <p:cNvPr id="6" name="Rectangle: Rounded Corners 5">
              <a:extLst>
                <a:ext uri="{FF2B5EF4-FFF2-40B4-BE49-F238E27FC236}">
                  <a16:creationId xmlns:a16="http://schemas.microsoft.com/office/drawing/2014/main" id="{6DB12CAD-2269-5DA0-0FD1-2C49D733EC96}"/>
                </a:ext>
              </a:extLst>
            </p:cNvPr>
            <p:cNvSpPr/>
            <p:nvPr/>
          </p:nvSpPr>
          <p:spPr>
            <a:xfrm>
              <a:off x="3179868" y="1484483"/>
              <a:ext cx="265631" cy="2354652"/>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Rounded Corners 6">
              <a:extLst>
                <a:ext uri="{FF2B5EF4-FFF2-40B4-BE49-F238E27FC236}">
                  <a16:creationId xmlns:a16="http://schemas.microsoft.com/office/drawing/2014/main" id="{6FC7DD9D-33EA-830D-CF82-94A9693F2502}"/>
                </a:ext>
              </a:extLst>
            </p:cNvPr>
            <p:cNvSpPr/>
            <p:nvPr/>
          </p:nvSpPr>
          <p:spPr>
            <a:xfrm>
              <a:off x="3179868" y="4508879"/>
              <a:ext cx="281645" cy="265513"/>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a:extLst>
                <a:ext uri="{FF2B5EF4-FFF2-40B4-BE49-F238E27FC236}">
                  <a16:creationId xmlns:a16="http://schemas.microsoft.com/office/drawing/2014/main" id="{EBDF1C6F-5C28-49DA-7F8C-633CB57C77E8}"/>
                </a:ext>
              </a:extLst>
            </p:cNvPr>
            <p:cNvSpPr txBox="1"/>
            <p:nvPr/>
          </p:nvSpPr>
          <p:spPr>
            <a:xfrm>
              <a:off x="3433760" y="1086635"/>
              <a:ext cx="453386" cy="255853"/>
            </a:xfrm>
            <a:prstGeom prst="rect">
              <a:avLst/>
            </a:prstGeom>
            <a:noFill/>
          </p:spPr>
          <p:txBody>
            <a:bodyPr wrap="none" rtlCol="0">
              <a:spAutoFit/>
            </a:bodyPr>
            <a:lstStyle/>
            <a:p>
              <a:r>
                <a:rPr lang="en-US" sz="1100"/>
                <a:t>Intro</a:t>
              </a:r>
            </a:p>
          </p:txBody>
        </p:sp>
        <p:sp>
          <p:nvSpPr>
            <p:cNvPr id="11" name="TextBox 10">
              <a:extLst>
                <a:ext uri="{FF2B5EF4-FFF2-40B4-BE49-F238E27FC236}">
                  <a16:creationId xmlns:a16="http://schemas.microsoft.com/office/drawing/2014/main" id="{B07B9539-A6AD-F122-D7F6-C7605569CAA3}"/>
                </a:ext>
              </a:extLst>
            </p:cNvPr>
            <p:cNvSpPr txBox="1"/>
            <p:nvPr/>
          </p:nvSpPr>
          <p:spPr>
            <a:xfrm>
              <a:off x="3445499" y="4503135"/>
              <a:ext cx="599185" cy="255853"/>
            </a:xfrm>
            <a:prstGeom prst="rect">
              <a:avLst/>
            </a:prstGeom>
            <a:noFill/>
          </p:spPr>
          <p:txBody>
            <a:bodyPr wrap="none" rtlCol="0">
              <a:spAutoFit/>
            </a:bodyPr>
            <a:lstStyle/>
            <a:p>
              <a:r>
                <a:rPr lang="en-US" sz="1100"/>
                <a:t>Awards</a:t>
              </a:r>
            </a:p>
          </p:txBody>
        </p:sp>
        <p:sp>
          <p:nvSpPr>
            <p:cNvPr id="12" name="TextBox 11">
              <a:extLst>
                <a:ext uri="{FF2B5EF4-FFF2-40B4-BE49-F238E27FC236}">
                  <a16:creationId xmlns:a16="http://schemas.microsoft.com/office/drawing/2014/main" id="{FC97EA64-7AAD-805D-D771-0DD33A72692D}"/>
                </a:ext>
              </a:extLst>
            </p:cNvPr>
            <p:cNvSpPr txBox="1"/>
            <p:nvPr/>
          </p:nvSpPr>
          <p:spPr>
            <a:xfrm>
              <a:off x="3469742" y="2629282"/>
              <a:ext cx="630540" cy="255853"/>
            </a:xfrm>
            <a:prstGeom prst="rect">
              <a:avLst/>
            </a:prstGeom>
            <a:noFill/>
          </p:spPr>
          <p:txBody>
            <a:bodyPr wrap="none" rtlCol="0">
              <a:spAutoFit/>
            </a:bodyPr>
            <a:lstStyle/>
            <a:p>
              <a:r>
                <a:rPr lang="en-US" sz="1100"/>
                <a:t>Building</a:t>
              </a:r>
            </a:p>
          </p:txBody>
        </p:sp>
        <p:cxnSp>
          <p:nvCxnSpPr>
            <p:cNvPr id="19" name="Straight Connector 18">
              <a:extLst>
                <a:ext uri="{FF2B5EF4-FFF2-40B4-BE49-F238E27FC236}">
                  <a16:creationId xmlns:a16="http://schemas.microsoft.com/office/drawing/2014/main" id="{D1ECD40A-C146-DA06-CE0C-42C749A8A375}"/>
                </a:ext>
              </a:extLst>
            </p:cNvPr>
            <p:cNvCxnSpPr/>
            <p:nvPr/>
          </p:nvCxnSpPr>
          <p:spPr>
            <a:xfrm>
              <a:off x="3019837" y="976483"/>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55B9AF-3579-DF71-4B8E-74A41D4267E3}"/>
                </a:ext>
              </a:extLst>
            </p:cNvPr>
            <p:cNvSpPr txBox="1"/>
            <p:nvPr/>
          </p:nvSpPr>
          <p:spPr>
            <a:xfrm rot="16200000">
              <a:off x="2466758" y="2778354"/>
              <a:ext cx="813964" cy="255853"/>
            </a:xfrm>
            <a:prstGeom prst="rect">
              <a:avLst/>
            </a:prstGeom>
            <a:noFill/>
          </p:spPr>
          <p:txBody>
            <a:bodyPr wrap="none" rtlCol="0">
              <a:spAutoFit/>
            </a:bodyPr>
            <a:lstStyle/>
            <a:p>
              <a:r>
                <a:rPr lang="en-US" sz="1100"/>
                <a:t>90 Minutes</a:t>
              </a:r>
            </a:p>
          </p:txBody>
        </p:sp>
        <p:sp>
          <p:nvSpPr>
            <p:cNvPr id="21" name="Rectangle: Rounded Corners 20">
              <a:extLst>
                <a:ext uri="{FF2B5EF4-FFF2-40B4-BE49-F238E27FC236}">
                  <a16:creationId xmlns:a16="http://schemas.microsoft.com/office/drawing/2014/main" id="{A5335F88-091E-DEED-0A4E-55EF96C40066}"/>
                </a:ext>
              </a:extLst>
            </p:cNvPr>
            <p:cNvSpPr/>
            <p:nvPr/>
          </p:nvSpPr>
          <p:spPr>
            <a:xfrm>
              <a:off x="3188624" y="3880807"/>
              <a:ext cx="272889" cy="565310"/>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angle: Rounded Corners 21">
              <a:extLst>
                <a:ext uri="{FF2B5EF4-FFF2-40B4-BE49-F238E27FC236}">
                  <a16:creationId xmlns:a16="http://schemas.microsoft.com/office/drawing/2014/main" id="{57B50194-CBD1-1C12-30AC-5536BAC1FB08}"/>
                </a:ext>
              </a:extLst>
            </p:cNvPr>
            <p:cNvSpPr/>
            <p:nvPr/>
          </p:nvSpPr>
          <p:spPr>
            <a:xfrm>
              <a:off x="3182090" y="1023547"/>
              <a:ext cx="253893" cy="421202"/>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7" name="TextBox 26">
            <a:extLst>
              <a:ext uri="{FF2B5EF4-FFF2-40B4-BE49-F238E27FC236}">
                <a16:creationId xmlns:a16="http://schemas.microsoft.com/office/drawing/2014/main" id="{D17C735A-7281-834E-5859-E6B5EB5D00FD}"/>
              </a:ext>
            </a:extLst>
          </p:cNvPr>
          <p:cNvSpPr txBox="1"/>
          <p:nvPr/>
        </p:nvSpPr>
        <p:spPr>
          <a:xfrm>
            <a:off x="6799617" y="6953723"/>
            <a:ext cx="932861" cy="261610"/>
          </a:xfrm>
          <a:prstGeom prst="rect">
            <a:avLst/>
          </a:prstGeom>
          <a:noFill/>
        </p:spPr>
        <p:txBody>
          <a:bodyPr wrap="square" rtlCol="0">
            <a:spAutoFit/>
          </a:bodyPr>
          <a:lstStyle/>
          <a:p>
            <a:r>
              <a:rPr lang="en-US" sz="1050"/>
              <a:t>Competition</a:t>
            </a:r>
          </a:p>
        </p:txBody>
      </p:sp>
      <p:pic>
        <p:nvPicPr>
          <p:cNvPr id="31" name="Picture 8" descr="Indoor Or Outdoor Icons - Free SVG &amp; PNG Indoor Or Outdoor Images - Noun  Project">
            <a:extLst>
              <a:ext uri="{FF2B5EF4-FFF2-40B4-BE49-F238E27FC236}">
                <a16:creationId xmlns:a16="http://schemas.microsoft.com/office/drawing/2014/main" id="{47D979B4-C8D3-64AE-8587-B130D4C0BD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Platform Icons - Free SVG &amp; PNG Platform Images - Noun Project">
            <a:extLst>
              <a:ext uri="{FF2B5EF4-FFF2-40B4-BE49-F238E27FC236}">
                <a16:creationId xmlns:a16="http://schemas.microsoft.com/office/drawing/2014/main" id="{C4D89610-4225-69E9-3D0A-4991011F1A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113" y="3311722"/>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7A532481-60FD-A97F-2602-37DFDB5E57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7755" y="3355027"/>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Stopwatch - Free Tools and utensils icons">
            <a:extLst>
              <a:ext uri="{FF2B5EF4-FFF2-40B4-BE49-F238E27FC236}">
                <a16:creationId xmlns:a16="http://schemas.microsoft.com/office/drawing/2014/main" id="{7441F70F-A63F-914A-35F2-8552135818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5" descr="A picture containing text, font, graphics, logo&#10;&#10;Description automatically generated">
            <a:extLst>
              <a:ext uri="{FF2B5EF4-FFF2-40B4-BE49-F238E27FC236}">
                <a16:creationId xmlns:a16="http://schemas.microsoft.com/office/drawing/2014/main" id="{C7252A07-ECB3-7D1C-DB99-D2C04037DBB3}"/>
              </a:ext>
            </a:extLst>
          </p:cNvPr>
          <p:cNvPicPr>
            <a:picLocks noChangeAspect="1"/>
          </p:cNvPicPr>
          <p:nvPr/>
        </p:nvPicPr>
        <p:blipFill rotWithShape="1">
          <a:blip r:embed="rId10">
            <a:extLst>
              <a:ext uri="{28A0092B-C50C-407E-A947-70E740481C1C}">
                <a14:useLocalDpi xmlns:a14="http://schemas.microsoft.com/office/drawing/2010/main" val="0"/>
              </a:ext>
            </a:extLst>
          </a:blip>
          <a:srcRect b="19078"/>
          <a:stretch/>
        </p:blipFill>
        <p:spPr>
          <a:xfrm>
            <a:off x="2705249" y="1029253"/>
            <a:ext cx="4918621" cy="1354965"/>
          </a:xfrm>
          <a:prstGeom prst="rect">
            <a:avLst/>
          </a:prstGeom>
          <a:effectLst>
            <a:outerShdw blurRad="63500" sx="102000" sy="102000" algn="ctr" rotWithShape="0">
              <a:prstClr val="black">
                <a:alpha val="40000"/>
              </a:prstClr>
            </a:outerShdw>
          </a:effectLst>
        </p:spPr>
      </p:pic>
      <p:pic>
        <p:nvPicPr>
          <p:cNvPr id="23" name="Picture 22" descr="A cardboard boat with two paddles&#10;&#10;Description automatically generated with low confidence">
            <a:extLst>
              <a:ext uri="{FF2B5EF4-FFF2-40B4-BE49-F238E27FC236}">
                <a16:creationId xmlns:a16="http://schemas.microsoft.com/office/drawing/2014/main" id="{E5238CDE-31E3-0EDF-F83D-05C36C98C6F5}"/>
              </a:ext>
            </a:extLst>
          </p:cNvPr>
          <p:cNvPicPr>
            <a:picLocks noChangeAspect="1"/>
          </p:cNvPicPr>
          <p:nvPr/>
        </p:nvPicPr>
        <p:blipFill rotWithShape="1">
          <a:blip r:embed="rId2">
            <a:extLst>
              <a:ext uri="{28A0092B-C50C-407E-A947-70E740481C1C}">
                <a14:useLocalDpi xmlns:a14="http://schemas.microsoft.com/office/drawing/2010/main" val="0"/>
              </a:ext>
            </a:extLst>
          </a:blip>
          <a:srcRect t="3120" b="9840"/>
          <a:stretch/>
        </p:blipFill>
        <p:spPr>
          <a:xfrm>
            <a:off x="5899087" y="8322320"/>
            <a:ext cx="1715594" cy="1439266"/>
          </a:xfrm>
          <a:prstGeom prst="rect">
            <a:avLst/>
          </a:prstGeom>
        </p:spPr>
      </p:pic>
    </p:spTree>
    <p:extLst>
      <p:ext uri="{BB962C8B-B14F-4D97-AF65-F5344CB8AC3E}">
        <p14:creationId xmlns:p14="http://schemas.microsoft.com/office/powerpoint/2010/main" val="822949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15187</TotalTime>
  <Words>160</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35</cp:revision>
  <cp:lastPrinted>2023-06-01T16:40:03Z</cp:lastPrinted>
  <dcterms:created xsi:type="dcterms:W3CDTF">2023-05-12T12:16:30Z</dcterms:created>
  <dcterms:modified xsi:type="dcterms:W3CDTF">2023-08-14T17:55:53Z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