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95"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74490-521C-49EF-AB20-9EAAA54DF12D}" v="1" dt="2023-08-14T18:04:32.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FEF74490-521C-49EF-AB20-9EAAA54DF12D}"/>
    <pc:docChg chg="addSld delSld modSld modSection">
      <pc:chgData name="Heather Miller" userId="512a90a0-3341-465e-b8d0-9b7f5805cd9f" providerId="ADAL" clId="{FEF74490-521C-49EF-AB20-9EAAA54DF12D}" dt="2023-08-14T18:04:33.565" v="1" actId="47"/>
      <pc:docMkLst>
        <pc:docMk/>
      </pc:docMkLst>
      <pc:sldChg chg="add">
        <pc:chgData name="Heather Miller" userId="512a90a0-3341-465e-b8d0-9b7f5805cd9f" providerId="ADAL" clId="{FEF74490-521C-49EF-AB20-9EAAA54DF12D}" dt="2023-08-14T18:04:32.588" v="0"/>
        <pc:sldMkLst>
          <pc:docMk/>
          <pc:sldMk cId="3503495771" sldId="295"/>
        </pc:sldMkLst>
      </pc:sldChg>
      <pc:sldChg chg="del">
        <pc:chgData name="Heather Miller" userId="512a90a0-3341-465e-b8d0-9b7f5805cd9f" providerId="ADAL" clId="{FEF74490-521C-49EF-AB20-9EAAA54DF12D}" dt="2023-08-14T18:04:33.565" v="1" actId="47"/>
        <pc:sldMkLst>
          <pc:docMk/>
          <pc:sldMk cId="23182459" sldId="4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06FEEC1D-F434-1447-3AFE-F637DDCF47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2" t="51488" r="50872" b="4763"/>
          <a:stretch/>
        </p:blipFill>
        <p:spPr bwMode="auto">
          <a:xfrm>
            <a:off x="168456" y="-220363"/>
            <a:ext cx="3173673" cy="27769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954244-DE10-1979-7159-F149B5476EA2}"/>
              </a:ext>
            </a:extLst>
          </p:cNvPr>
          <p:cNvSpPr txBox="1"/>
          <p:nvPr/>
        </p:nvSpPr>
        <p:spPr>
          <a:xfrm>
            <a:off x="3407349" y="730188"/>
            <a:ext cx="4116400" cy="1323439"/>
          </a:xfrm>
          <a:prstGeom prst="rect">
            <a:avLst/>
          </a:prstGeom>
          <a:noFill/>
        </p:spPr>
        <p:txBody>
          <a:bodyPr wrap="square" rtlCol="0">
            <a:spAutoFit/>
          </a:bodyPr>
          <a:lstStyle/>
          <a:p>
            <a:r>
              <a:rPr lang="en-US" sz="8000" b="1">
                <a:latin typeface="Britannic Bold" panose="020B0903060703020204" pitchFamily="34" charset="0"/>
                <a:cs typeface="Arial" panose="020B0604020202020204" pitchFamily="34" charset="0"/>
              </a:rPr>
              <a:t>Rat Trap</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38146" y="3218703"/>
            <a:ext cx="947695" cy="646331"/>
          </a:xfrm>
          <a:prstGeom prst="rect">
            <a:avLst/>
          </a:prstGeom>
          <a:noFill/>
        </p:spPr>
        <p:txBody>
          <a:bodyPr wrap="none" rtlCol="0">
            <a:spAutoFit/>
          </a:bodyPr>
          <a:lstStyle/>
          <a:p>
            <a:r>
              <a:rPr lang="en-US"/>
              <a:t>90 to </a:t>
            </a:r>
          </a:p>
          <a:p>
            <a:r>
              <a:rPr lang="en-US"/>
              <a:t>120 min</a:t>
            </a:r>
          </a:p>
        </p:txBody>
      </p:sp>
      <p:sp>
        <p:nvSpPr>
          <p:cNvPr id="15" name="TextBox 14">
            <a:extLst>
              <a:ext uri="{FF2B5EF4-FFF2-40B4-BE49-F238E27FC236}">
                <a16:creationId xmlns:a16="http://schemas.microsoft.com/office/drawing/2014/main" id="{082A05AD-7D87-FB7B-1EBF-7A40FC662D54}"/>
              </a:ext>
            </a:extLst>
          </p:cNvPr>
          <p:cNvSpPr txBox="1"/>
          <p:nvPr/>
        </p:nvSpPr>
        <p:spPr>
          <a:xfrm>
            <a:off x="2549660" y="3416244"/>
            <a:ext cx="1489639" cy="369332"/>
          </a:xfrm>
          <a:prstGeom prst="rect">
            <a:avLst/>
          </a:prstGeom>
          <a:noFill/>
        </p:spPr>
        <p:txBody>
          <a:bodyPr wrap="none" rtlCol="0">
            <a:spAutoFit/>
          </a:bodyPr>
          <a:lstStyle/>
          <a:p>
            <a:r>
              <a:rPr lang="en-US" dirty="0"/>
              <a:t>Players 9 -180</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621465" y="3260604"/>
            <a:ext cx="978794" cy="646331"/>
          </a:xfrm>
          <a:prstGeom prst="rect">
            <a:avLst/>
          </a:prstGeom>
          <a:noFill/>
        </p:spPr>
        <p:txBody>
          <a:bodyPr wrap="none" rtlCol="0">
            <a:spAutoFit/>
          </a:bodyPr>
          <a:lstStyle/>
          <a:p>
            <a:r>
              <a:rPr lang="en-US"/>
              <a:t>Indoor</a:t>
            </a:r>
          </a:p>
          <a:p>
            <a:r>
              <a:rPr lang="en-US"/>
              <a:t>Outdoor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909976" y="3379891"/>
            <a:ext cx="552715" cy="369332"/>
          </a:xfrm>
          <a:prstGeom prst="rect">
            <a:avLst/>
          </a:prstGeom>
          <a:noFill/>
        </p:spPr>
        <p:txBody>
          <a:bodyPr wrap="none" rtlCol="0">
            <a:spAutoFit/>
          </a:bodyPr>
          <a:lstStyle/>
          <a:p>
            <a:r>
              <a:rPr lang="en-US"/>
              <a:t>Live</a:t>
            </a:r>
          </a:p>
        </p:txBody>
      </p:sp>
      <p:sp>
        <p:nvSpPr>
          <p:cNvPr id="42" name="TextBox 41">
            <a:extLst>
              <a:ext uri="{FF2B5EF4-FFF2-40B4-BE49-F238E27FC236}">
                <a16:creationId xmlns:a16="http://schemas.microsoft.com/office/drawing/2014/main" id="{94462892-B96B-3C15-B6B1-CAF6873A8496}"/>
              </a:ext>
            </a:extLst>
          </p:cNvPr>
          <p:cNvSpPr txBox="1"/>
          <p:nvPr/>
        </p:nvSpPr>
        <p:spPr>
          <a:xfrm>
            <a:off x="55356" y="2449342"/>
            <a:ext cx="7629361" cy="646331"/>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Life-Sized Game of Mousetrap!</a:t>
            </a:r>
          </a:p>
        </p:txBody>
      </p:sp>
      <p:sp>
        <p:nvSpPr>
          <p:cNvPr id="24" name="TextBox 23">
            <a:extLst>
              <a:ext uri="{FF2B5EF4-FFF2-40B4-BE49-F238E27FC236}">
                <a16:creationId xmlns:a16="http://schemas.microsoft.com/office/drawing/2014/main" id="{F414658D-0818-2DB2-A960-CFC63DD5F51C}"/>
              </a:ext>
            </a:extLst>
          </p:cNvPr>
          <p:cNvSpPr txBox="1"/>
          <p:nvPr/>
        </p:nvSpPr>
        <p:spPr>
          <a:xfrm>
            <a:off x="189899" y="4111117"/>
            <a:ext cx="5596592" cy="3293209"/>
          </a:xfrm>
          <a:prstGeom prst="rect">
            <a:avLst/>
          </a:prstGeom>
          <a:noFill/>
        </p:spPr>
        <p:txBody>
          <a:bodyPr wrap="square">
            <a:spAutoFit/>
          </a:bodyPr>
          <a:lstStyle/>
          <a:p>
            <a:pPr algn="just"/>
            <a:r>
              <a:rPr lang="en-US" sz="1600" dirty="0"/>
              <a:t>Experience the excitement of Rat Trap, the ultimate chain reaction challenge! Collaborate with your team to construct a series of contraptions that, when strategically positioned and triggered in the right sequence, set off an ingenious chain reaction leading to a thrilling finale. This engaging event not only unleashes your team's creativity but also hones problem-solving and teamwork skills. </a:t>
            </a:r>
          </a:p>
          <a:p>
            <a:pPr algn="just"/>
            <a:endParaRPr lang="en-US" sz="1600" dirty="0"/>
          </a:p>
          <a:p>
            <a:pPr algn="just"/>
            <a:r>
              <a:rPr lang="en-US" sz="1600" dirty="0"/>
              <a:t>With attention to detail and a touch of lateral thinking, Rat Trap showcases the incredible achievements that can be attained through effective collaboration. Don't miss out on the opportunity to immerse yourself in this captivating experience and witness the power of teamwork in action.</a:t>
            </a:r>
          </a:p>
        </p:txBody>
      </p:sp>
      <p:grpSp>
        <p:nvGrpSpPr>
          <p:cNvPr id="4" name="Group 3">
            <a:extLst>
              <a:ext uri="{FF2B5EF4-FFF2-40B4-BE49-F238E27FC236}">
                <a16:creationId xmlns:a16="http://schemas.microsoft.com/office/drawing/2014/main" id="{A7B5775D-DA0A-140B-3661-34FB332EFF93}"/>
              </a:ext>
            </a:extLst>
          </p:cNvPr>
          <p:cNvGrpSpPr/>
          <p:nvPr/>
        </p:nvGrpSpPr>
        <p:grpSpPr>
          <a:xfrm>
            <a:off x="6077983" y="3942932"/>
            <a:ext cx="1435738" cy="3783382"/>
            <a:chOff x="345842" y="952585"/>
            <a:chExt cx="1364824" cy="3833043"/>
          </a:xfrm>
        </p:grpSpPr>
        <p:sp>
          <p:nvSpPr>
            <p:cNvPr id="6" name="Rectangle: Rounded Corners 5">
              <a:extLst>
                <a:ext uri="{FF2B5EF4-FFF2-40B4-BE49-F238E27FC236}">
                  <a16:creationId xmlns:a16="http://schemas.microsoft.com/office/drawing/2014/main" id="{CE210C29-242F-EBBC-55D5-4DF7B803F2B3}"/>
                </a:ext>
              </a:extLst>
            </p:cNvPr>
            <p:cNvSpPr/>
            <p:nvPr/>
          </p:nvSpPr>
          <p:spPr>
            <a:xfrm>
              <a:off x="776768" y="952585"/>
              <a:ext cx="253893" cy="265513"/>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D5C1F79-F570-0D2F-4541-D7D5368062E0}"/>
                </a:ext>
              </a:extLst>
            </p:cNvPr>
            <p:cNvSpPr/>
            <p:nvPr/>
          </p:nvSpPr>
          <p:spPr>
            <a:xfrm>
              <a:off x="776768" y="1545912"/>
              <a:ext cx="265631" cy="2620803"/>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F50DC7E-D3F9-674D-44EF-DD41C9DED4AC}"/>
                </a:ext>
              </a:extLst>
            </p:cNvPr>
            <p:cNvSpPr/>
            <p:nvPr/>
          </p:nvSpPr>
          <p:spPr>
            <a:xfrm>
              <a:off x="776768" y="4215354"/>
              <a:ext cx="281645" cy="570274"/>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532E36-318B-93C1-3F77-A17EF4B4EF7F}"/>
                </a:ext>
              </a:extLst>
            </p:cNvPr>
            <p:cNvSpPr txBox="1"/>
            <p:nvPr/>
          </p:nvSpPr>
          <p:spPr>
            <a:xfrm>
              <a:off x="1037525" y="967072"/>
              <a:ext cx="461355" cy="280635"/>
            </a:xfrm>
            <a:prstGeom prst="rect">
              <a:avLst/>
            </a:prstGeom>
            <a:noFill/>
          </p:spPr>
          <p:txBody>
            <a:bodyPr wrap="none" rtlCol="0">
              <a:spAutoFit/>
            </a:bodyPr>
            <a:lstStyle/>
            <a:p>
              <a:r>
                <a:rPr lang="en-US" sz="1200"/>
                <a:t>Intro</a:t>
              </a:r>
            </a:p>
          </p:txBody>
        </p:sp>
        <p:sp>
          <p:nvSpPr>
            <p:cNvPr id="12" name="TextBox 11">
              <a:extLst>
                <a:ext uri="{FF2B5EF4-FFF2-40B4-BE49-F238E27FC236}">
                  <a16:creationId xmlns:a16="http://schemas.microsoft.com/office/drawing/2014/main" id="{EDA52E95-C6F1-FDFE-FE83-7B5427331489}"/>
                </a:ext>
              </a:extLst>
            </p:cNvPr>
            <p:cNvSpPr txBox="1"/>
            <p:nvPr/>
          </p:nvSpPr>
          <p:spPr>
            <a:xfrm>
              <a:off x="1000100" y="1253092"/>
              <a:ext cx="661828" cy="280635"/>
            </a:xfrm>
            <a:prstGeom prst="rect">
              <a:avLst/>
            </a:prstGeom>
            <a:noFill/>
          </p:spPr>
          <p:txBody>
            <a:bodyPr wrap="none" rtlCol="0">
              <a:spAutoFit/>
            </a:bodyPr>
            <a:lstStyle/>
            <a:p>
              <a:r>
                <a:rPr lang="en-US" sz="1200"/>
                <a:t>Strategy</a:t>
              </a:r>
            </a:p>
          </p:txBody>
        </p:sp>
        <p:sp>
          <p:nvSpPr>
            <p:cNvPr id="19" name="TextBox 18">
              <a:extLst>
                <a:ext uri="{FF2B5EF4-FFF2-40B4-BE49-F238E27FC236}">
                  <a16:creationId xmlns:a16="http://schemas.microsoft.com/office/drawing/2014/main" id="{8A32CFCE-55C2-1A95-9212-CBE7B08330E9}"/>
                </a:ext>
              </a:extLst>
            </p:cNvPr>
            <p:cNvSpPr txBox="1"/>
            <p:nvPr/>
          </p:nvSpPr>
          <p:spPr>
            <a:xfrm>
              <a:off x="1049263" y="4361991"/>
              <a:ext cx="661403" cy="280635"/>
            </a:xfrm>
            <a:prstGeom prst="rect">
              <a:avLst/>
            </a:prstGeom>
            <a:noFill/>
          </p:spPr>
          <p:txBody>
            <a:bodyPr wrap="none" rtlCol="0">
              <a:spAutoFit/>
            </a:bodyPr>
            <a:lstStyle/>
            <a:p>
              <a:r>
                <a:rPr lang="en-US" sz="1200"/>
                <a:t>Present </a:t>
              </a:r>
            </a:p>
          </p:txBody>
        </p:sp>
        <p:sp>
          <p:nvSpPr>
            <p:cNvPr id="20" name="TextBox 19">
              <a:extLst>
                <a:ext uri="{FF2B5EF4-FFF2-40B4-BE49-F238E27FC236}">
                  <a16:creationId xmlns:a16="http://schemas.microsoft.com/office/drawing/2014/main" id="{C31C4B5E-9B27-3994-93BC-5C008E6FDA30}"/>
                </a:ext>
              </a:extLst>
            </p:cNvPr>
            <p:cNvSpPr txBox="1"/>
            <p:nvPr/>
          </p:nvSpPr>
          <p:spPr>
            <a:xfrm>
              <a:off x="1024018" y="2681698"/>
              <a:ext cx="474216" cy="280635"/>
            </a:xfrm>
            <a:prstGeom prst="rect">
              <a:avLst/>
            </a:prstGeom>
            <a:noFill/>
          </p:spPr>
          <p:txBody>
            <a:bodyPr wrap="none" rtlCol="0">
              <a:spAutoFit/>
            </a:bodyPr>
            <a:lstStyle/>
            <a:p>
              <a:r>
                <a:rPr lang="en-US" sz="1200"/>
                <a:t>Build</a:t>
              </a:r>
            </a:p>
          </p:txBody>
        </p:sp>
        <p:cxnSp>
          <p:nvCxnSpPr>
            <p:cNvPr id="21" name="Straight Connector 20">
              <a:extLst>
                <a:ext uri="{FF2B5EF4-FFF2-40B4-BE49-F238E27FC236}">
                  <a16:creationId xmlns:a16="http://schemas.microsoft.com/office/drawing/2014/main" id="{CFA63906-083C-E2D7-7C04-B298C00CF63C}"/>
                </a:ext>
              </a:extLst>
            </p:cNvPr>
            <p:cNvCxnSpPr/>
            <p:nvPr/>
          </p:nvCxnSpPr>
          <p:spPr>
            <a:xfrm>
              <a:off x="623601" y="987718"/>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9456FF-DB65-3144-43D7-F927F1AFA893}"/>
                </a:ext>
              </a:extLst>
            </p:cNvPr>
            <p:cNvSpPr txBox="1"/>
            <p:nvPr/>
          </p:nvSpPr>
          <p:spPr>
            <a:xfrm rot="16200000">
              <a:off x="25887" y="2785858"/>
              <a:ext cx="903228" cy="263317"/>
            </a:xfrm>
            <a:prstGeom prst="rect">
              <a:avLst/>
            </a:prstGeom>
            <a:noFill/>
          </p:spPr>
          <p:txBody>
            <a:bodyPr wrap="none" rtlCol="0">
              <a:spAutoFit/>
            </a:bodyPr>
            <a:lstStyle/>
            <a:p>
              <a:r>
                <a:rPr lang="en-US" sz="1200"/>
                <a:t>90 Minutes</a:t>
              </a:r>
            </a:p>
          </p:txBody>
        </p:sp>
        <p:sp>
          <p:nvSpPr>
            <p:cNvPr id="27" name="Rectangle: Rounded Corners 26">
              <a:extLst>
                <a:ext uri="{FF2B5EF4-FFF2-40B4-BE49-F238E27FC236}">
                  <a16:creationId xmlns:a16="http://schemas.microsoft.com/office/drawing/2014/main" id="{3A6E49D2-5BD0-DD2E-1E19-85912DD22B4C}"/>
                </a:ext>
              </a:extLst>
            </p:cNvPr>
            <p:cNvSpPr/>
            <p:nvPr/>
          </p:nvSpPr>
          <p:spPr>
            <a:xfrm>
              <a:off x="776768" y="1251561"/>
              <a:ext cx="256777" cy="265513"/>
            </a:xfrm>
            <a:prstGeom prst="roundRect">
              <a:avLst/>
            </a:prstGeom>
            <a:solidFill>
              <a:schemeClr val="accent1">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descr="Stopwatch - Free Tools and utensils icons">
            <a:extLst>
              <a:ext uri="{FF2B5EF4-FFF2-40B4-BE49-F238E27FC236}">
                <a16:creationId xmlns:a16="http://schemas.microsoft.com/office/drawing/2014/main" id="{7C190CEE-7CA8-ADB2-DB98-688C1C4C6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9" y="3319084"/>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1DF0E275-7567-06DC-7C99-A2BDD3D9D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887" y="3369043"/>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Platform Icons - Free SVG &amp; PNG Platform Images - Noun Project">
            <a:extLst>
              <a:ext uri="{FF2B5EF4-FFF2-40B4-BE49-F238E27FC236}">
                <a16:creationId xmlns:a16="http://schemas.microsoft.com/office/drawing/2014/main" id="{22CC32BA-5BCE-EDFD-464F-E2B6A69D5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972" y="3339729"/>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Indoor Or Outdoor Icons - Free SVG &amp; PNG Indoor Or Outdoor Images - Noun  Project">
            <a:extLst>
              <a:ext uri="{FF2B5EF4-FFF2-40B4-BE49-F238E27FC236}">
                <a16:creationId xmlns:a16="http://schemas.microsoft.com/office/drawing/2014/main" id="{57E3232A-3242-D76C-2A7E-8F60E8D11E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526" y="3199837"/>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person, clothing, person, indoor&#10;&#10;Description automatically generated">
            <a:extLst>
              <a:ext uri="{FF2B5EF4-FFF2-40B4-BE49-F238E27FC236}">
                <a16:creationId xmlns:a16="http://schemas.microsoft.com/office/drawing/2014/main" id="{7A1FFE18-0024-39A2-D508-BB60AFFB73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725" y="7504571"/>
            <a:ext cx="1648357" cy="1614654"/>
          </a:xfrm>
          <a:prstGeom prst="rect">
            <a:avLst/>
          </a:prstGeom>
        </p:spPr>
      </p:pic>
      <p:pic>
        <p:nvPicPr>
          <p:cNvPr id="26" name="Picture 25" descr="A group of people playing with a toy&#10;&#10;Description automatically generated with low confidence">
            <a:extLst>
              <a:ext uri="{FF2B5EF4-FFF2-40B4-BE49-F238E27FC236}">
                <a16:creationId xmlns:a16="http://schemas.microsoft.com/office/drawing/2014/main" id="{1AF1EF87-ABC2-F3EE-D052-EEF70E66D4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115938" y="7415765"/>
            <a:ext cx="1614089" cy="1790573"/>
          </a:xfrm>
          <a:prstGeom prst="rect">
            <a:avLst/>
          </a:prstGeom>
        </p:spPr>
      </p:pic>
      <p:pic>
        <p:nvPicPr>
          <p:cNvPr id="40" name="Picture 39" descr="A picture containing playground, indoor, toy, LEGO&#10;&#10;Description automatically generated">
            <a:extLst>
              <a:ext uri="{FF2B5EF4-FFF2-40B4-BE49-F238E27FC236}">
                <a16:creationId xmlns:a16="http://schemas.microsoft.com/office/drawing/2014/main" id="{707276F4-106A-9A12-A285-DE87AC038E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9882" y="7504007"/>
            <a:ext cx="1940188" cy="1614654"/>
          </a:xfrm>
          <a:prstGeom prst="rect">
            <a:avLst/>
          </a:prstGeom>
        </p:spPr>
      </p:pic>
      <p:pic>
        <p:nvPicPr>
          <p:cNvPr id="16" name="Picture 4">
            <a:extLst>
              <a:ext uri="{FF2B5EF4-FFF2-40B4-BE49-F238E27FC236}">
                <a16:creationId xmlns:a16="http://schemas.microsoft.com/office/drawing/2014/main" id="{E508D4A0-CDE0-058E-C544-B95DEF25E7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2" t="51488" r="49292" b="2607"/>
          <a:stretch/>
        </p:blipFill>
        <p:spPr bwMode="auto">
          <a:xfrm>
            <a:off x="6001683" y="8371802"/>
            <a:ext cx="1541493" cy="13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4957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15196</TotalTime>
  <Words>135</Words>
  <Application>Microsoft Office PowerPoint</Application>
  <PresentationFormat>Custom</PresentationFormat>
  <Paragraphs>16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Britannic Bold</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44</cp:revision>
  <cp:lastPrinted>2023-06-01T16:40:03Z</cp:lastPrinted>
  <dcterms:created xsi:type="dcterms:W3CDTF">2023-05-12T12:16:30Z</dcterms:created>
  <dcterms:modified xsi:type="dcterms:W3CDTF">2023-08-14T18:04:42Z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