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54"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AA555CAF-4C20-4382-9C82-E93B46B09031}"/>
    <pc:docChg chg="addSld delSld modSld modSection">
      <pc:chgData name="Heather Miller" userId="512a90a0-3341-465e-b8d0-9b7f5805cd9f" providerId="ADAL" clId="{AA555CAF-4C20-4382-9C82-E93B46B09031}" dt="2023-08-14T17:49:28.851" v="1" actId="47"/>
      <pc:docMkLst>
        <pc:docMk/>
      </pc:docMkLst>
      <pc:sldChg chg="add">
        <pc:chgData name="Heather Miller" userId="512a90a0-3341-465e-b8d0-9b7f5805cd9f" providerId="ADAL" clId="{AA555CAF-4C20-4382-9C82-E93B46B09031}" dt="2023-08-14T17:49:27.700" v="0"/>
        <pc:sldMkLst>
          <pc:docMk/>
          <pc:sldMk cId="3026426191" sldId="354"/>
        </pc:sldMkLst>
      </pc:sldChg>
      <pc:sldChg chg="del">
        <pc:chgData name="Heather Miller" userId="512a90a0-3341-465e-b8d0-9b7f5805cd9f" providerId="ADAL" clId="{AA555CAF-4C20-4382-9C82-E93B46B09031}" dt="2023-08-14T17:49:28.851" v="1" actId="47"/>
        <pc:sldMkLst>
          <pc:docMk/>
          <pc:sldMk cId="1612465303" sldId="4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3B2BE-3C1B-4C75-B91A-D3C07D901CB5}" type="slidenum">
              <a:rPr lang="en-US" smtClean="0"/>
              <a:t>1</a:t>
            </a:fld>
            <a:endParaRPr lang="en-US"/>
          </a:p>
        </p:txBody>
      </p:sp>
    </p:spTree>
    <p:extLst>
      <p:ext uri="{BB962C8B-B14F-4D97-AF65-F5344CB8AC3E}">
        <p14:creationId xmlns:p14="http://schemas.microsoft.com/office/powerpoint/2010/main" val="309820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A901960-93DA-B37A-5A0E-5807252AE277}"/>
              </a:ext>
            </a:extLst>
          </p:cNvPr>
          <p:cNvPicPr>
            <a:picLocks noChangeAspect="1"/>
          </p:cNvPicPr>
          <p:nvPr/>
        </p:nvPicPr>
        <p:blipFill rotWithShape="1">
          <a:blip r:embed="rId3"/>
          <a:srcRect l="26624" t="28857"/>
          <a:stretch/>
        </p:blipFill>
        <p:spPr>
          <a:xfrm>
            <a:off x="122001" y="100207"/>
            <a:ext cx="2957706" cy="2565447"/>
          </a:xfrm>
          <a:prstGeom prst="rect">
            <a:avLst/>
          </a:prstGeom>
        </p:spPr>
      </p:pic>
      <p:sp>
        <p:nvSpPr>
          <p:cNvPr id="35" name="Rectangle 34">
            <a:extLst>
              <a:ext uri="{FF2B5EF4-FFF2-40B4-BE49-F238E27FC236}">
                <a16:creationId xmlns:a16="http://schemas.microsoft.com/office/drawing/2014/main" id="{B336266C-B9EC-EA4D-4CE7-D2FFFBFF388D}"/>
              </a:ext>
            </a:extLst>
          </p:cNvPr>
          <p:cNvSpPr/>
          <p:nvPr/>
        </p:nvSpPr>
        <p:spPr>
          <a:xfrm>
            <a:off x="10400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PLAY!   Any Way You Want!</a:t>
            </a:r>
          </a:p>
        </p:txBody>
      </p:sp>
      <p:sp>
        <p:nvSpPr>
          <p:cNvPr id="8" name="TextBox 7">
            <a:extLst>
              <a:ext uri="{FF2B5EF4-FFF2-40B4-BE49-F238E27FC236}">
                <a16:creationId xmlns:a16="http://schemas.microsoft.com/office/drawing/2014/main" id="{F4954244-DE10-1979-7159-F149B5476EA2}"/>
              </a:ext>
            </a:extLst>
          </p:cNvPr>
          <p:cNvSpPr txBox="1"/>
          <p:nvPr/>
        </p:nvSpPr>
        <p:spPr>
          <a:xfrm>
            <a:off x="936960" y="1305215"/>
            <a:ext cx="8746386" cy="1200329"/>
          </a:xfrm>
          <a:prstGeom prst="rect">
            <a:avLst/>
          </a:prstGeom>
          <a:noFill/>
        </p:spPr>
        <p:txBody>
          <a:bodyPr wrap="square" rtlCol="0">
            <a:spAutoFit/>
          </a:bodyPr>
          <a:lstStyle/>
          <a:p>
            <a:pPr algn="ctr"/>
            <a:r>
              <a:rPr lang="en-US" sz="7200" b="1">
                <a:latin typeface="Aharoni" panose="02010803020104030203" pitchFamily="2" charset="-79"/>
                <a:cs typeface="Aharoni" panose="02010803020104030203" pitchFamily="2" charset="-79"/>
              </a:rPr>
              <a:t>Your Way</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 to</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353384" cy="646331"/>
          </a:xfrm>
          <a:prstGeom prst="rect">
            <a:avLst/>
          </a:prstGeom>
          <a:noFill/>
        </p:spPr>
        <p:txBody>
          <a:bodyPr wrap="none" rtlCol="0">
            <a:spAutoFit/>
          </a:bodyPr>
          <a:lstStyle/>
          <a:p>
            <a:r>
              <a:rPr lang="en-US"/>
              <a:t>Players 20 – </a:t>
            </a:r>
          </a:p>
          <a:p>
            <a:r>
              <a:rPr lang="en-US"/>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904905" y="3369043"/>
            <a:ext cx="552715" cy="369332"/>
          </a:xfrm>
          <a:prstGeom prst="rect">
            <a:avLst/>
          </a:prstGeom>
          <a:noFill/>
        </p:spPr>
        <p:txBody>
          <a:bodyPr wrap="none" rtlCol="0">
            <a:spAutoFit/>
          </a:bodyPr>
          <a:lstStyle/>
          <a:p>
            <a:r>
              <a:rPr lang="en-US"/>
              <a:t>Live</a:t>
            </a:r>
          </a:p>
        </p:txBody>
      </p:sp>
      <p:grpSp>
        <p:nvGrpSpPr>
          <p:cNvPr id="3" name="Group 2">
            <a:extLst>
              <a:ext uri="{FF2B5EF4-FFF2-40B4-BE49-F238E27FC236}">
                <a16:creationId xmlns:a16="http://schemas.microsoft.com/office/drawing/2014/main" id="{29A6A086-6FA2-210E-3C47-6A039E36A7F9}"/>
              </a:ext>
            </a:extLst>
          </p:cNvPr>
          <p:cNvGrpSpPr/>
          <p:nvPr/>
        </p:nvGrpSpPr>
        <p:grpSpPr>
          <a:xfrm>
            <a:off x="5879426" y="3789061"/>
            <a:ext cx="1464757" cy="3996447"/>
            <a:chOff x="4932642" y="945845"/>
            <a:chExt cx="1391989" cy="3797909"/>
          </a:xfrm>
        </p:grpSpPr>
        <p:sp>
          <p:nvSpPr>
            <p:cNvPr id="4" name="Rectangle: Rounded Corners 3">
              <a:extLst>
                <a:ext uri="{FF2B5EF4-FFF2-40B4-BE49-F238E27FC236}">
                  <a16:creationId xmlns:a16="http://schemas.microsoft.com/office/drawing/2014/main" id="{99571970-7C67-8DA9-7640-1D3DDE792EC7}"/>
                </a:ext>
              </a:extLst>
            </p:cNvPr>
            <p:cNvSpPr/>
            <p:nvPr/>
          </p:nvSpPr>
          <p:spPr>
            <a:xfrm>
              <a:off x="5360096" y="1484484"/>
              <a:ext cx="253894" cy="2877567"/>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6" name="Rectangle: Rounded Corners 5">
              <a:extLst>
                <a:ext uri="{FF2B5EF4-FFF2-40B4-BE49-F238E27FC236}">
                  <a16:creationId xmlns:a16="http://schemas.microsoft.com/office/drawing/2014/main" id="{985E9F13-26B3-C6B0-75F8-BF8EF5546121}"/>
                </a:ext>
              </a:extLst>
            </p:cNvPr>
            <p:cNvSpPr/>
            <p:nvPr/>
          </p:nvSpPr>
          <p:spPr>
            <a:xfrm>
              <a:off x="5360095" y="4411399"/>
              <a:ext cx="281645" cy="332355"/>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 name="TextBox 6">
              <a:extLst>
                <a:ext uri="{FF2B5EF4-FFF2-40B4-BE49-F238E27FC236}">
                  <a16:creationId xmlns:a16="http://schemas.microsoft.com/office/drawing/2014/main" id="{04E9F44E-D145-147E-308F-95CA1A198816}"/>
                </a:ext>
              </a:extLst>
            </p:cNvPr>
            <p:cNvSpPr txBox="1"/>
            <p:nvPr/>
          </p:nvSpPr>
          <p:spPr>
            <a:xfrm>
              <a:off x="5628486" y="1068644"/>
              <a:ext cx="516317" cy="289369"/>
            </a:xfrm>
            <a:prstGeom prst="rect">
              <a:avLst/>
            </a:prstGeom>
            <a:noFill/>
          </p:spPr>
          <p:txBody>
            <a:bodyPr wrap="none" rtlCol="0">
              <a:spAutoFit/>
            </a:bodyPr>
            <a:lstStyle/>
            <a:p>
              <a:r>
                <a:rPr lang="en-US" sz="1059"/>
                <a:t>Intro</a:t>
              </a:r>
            </a:p>
          </p:txBody>
        </p:sp>
        <p:sp>
          <p:nvSpPr>
            <p:cNvPr id="10" name="TextBox 9">
              <a:extLst>
                <a:ext uri="{FF2B5EF4-FFF2-40B4-BE49-F238E27FC236}">
                  <a16:creationId xmlns:a16="http://schemas.microsoft.com/office/drawing/2014/main" id="{39EB511F-B791-C3CD-156F-DF6B69280DD9}"/>
                </a:ext>
              </a:extLst>
            </p:cNvPr>
            <p:cNvSpPr txBox="1"/>
            <p:nvPr/>
          </p:nvSpPr>
          <p:spPr>
            <a:xfrm>
              <a:off x="5615056" y="4426680"/>
              <a:ext cx="679823" cy="289369"/>
            </a:xfrm>
            <a:prstGeom prst="rect">
              <a:avLst/>
            </a:prstGeom>
            <a:noFill/>
          </p:spPr>
          <p:txBody>
            <a:bodyPr wrap="none" rtlCol="0">
              <a:spAutoFit/>
            </a:bodyPr>
            <a:lstStyle/>
            <a:p>
              <a:r>
                <a:rPr lang="en-US" sz="1059"/>
                <a:t>Awards</a:t>
              </a:r>
            </a:p>
          </p:txBody>
        </p:sp>
        <p:sp>
          <p:nvSpPr>
            <p:cNvPr id="11" name="TextBox 10">
              <a:extLst>
                <a:ext uri="{FF2B5EF4-FFF2-40B4-BE49-F238E27FC236}">
                  <a16:creationId xmlns:a16="http://schemas.microsoft.com/office/drawing/2014/main" id="{45BC925D-10FF-9732-5BFD-6069E65F7551}"/>
                </a:ext>
              </a:extLst>
            </p:cNvPr>
            <p:cNvSpPr txBox="1"/>
            <p:nvPr/>
          </p:nvSpPr>
          <p:spPr>
            <a:xfrm>
              <a:off x="5583969" y="2698487"/>
              <a:ext cx="740662" cy="242642"/>
            </a:xfrm>
            <a:prstGeom prst="rect">
              <a:avLst/>
            </a:prstGeom>
            <a:noFill/>
          </p:spPr>
          <p:txBody>
            <a:bodyPr wrap="none" rtlCol="0">
              <a:spAutoFit/>
            </a:bodyPr>
            <a:lstStyle/>
            <a:p>
              <a:r>
                <a:rPr lang="en-US" sz="1059"/>
                <a:t>Challenges</a:t>
              </a:r>
            </a:p>
          </p:txBody>
        </p:sp>
        <p:cxnSp>
          <p:nvCxnSpPr>
            <p:cNvPr id="12" name="Straight Connector 11">
              <a:extLst>
                <a:ext uri="{FF2B5EF4-FFF2-40B4-BE49-F238E27FC236}">
                  <a16:creationId xmlns:a16="http://schemas.microsoft.com/office/drawing/2014/main" id="{8BB19296-E9E8-148C-A7E5-A49A1B4A8B4D}"/>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ED77DC-15BB-6877-74A5-FD0243ADD026}"/>
                </a:ext>
              </a:extLst>
            </p:cNvPr>
            <p:cNvSpPr txBox="1"/>
            <p:nvPr/>
          </p:nvSpPr>
          <p:spPr>
            <a:xfrm rot="16200000">
              <a:off x="4669921" y="2754322"/>
              <a:ext cx="768083" cy="242642"/>
            </a:xfrm>
            <a:prstGeom prst="rect">
              <a:avLst/>
            </a:prstGeom>
            <a:noFill/>
          </p:spPr>
          <p:txBody>
            <a:bodyPr wrap="none" rtlCol="0">
              <a:spAutoFit/>
            </a:bodyPr>
            <a:lstStyle/>
            <a:p>
              <a:r>
                <a:rPr lang="en-US" sz="1059"/>
                <a:t>60 Minutes</a:t>
              </a:r>
            </a:p>
          </p:txBody>
        </p:sp>
        <p:sp>
          <p:nvSpPr>
            <p:cNvPr id="20" name="Rectangle: Rounded Corners 19">
              <a:extLst>
                <a:ext uri="{FF2B5EF4-FFF2-40B4-BE49-F238E27FC236}">
                  <a16:creationId xmlns:a16="http://schemas.microsoft.com/office/drawing/2014/main" id="{E4E9C75A-45DC-C330-728E-F979A9725036}"/>
                </a:ext>
              </a:extLst>
            </p:cNvPr>
            <p:cNvSpPr/>
            <p:nvPr/>
          </p:nvSpPr>
          <p:spPr>
            <a:xfrm>
              <a:off x="5361163" y="1013640"/>
              <a:ext cx="253893" cy="421202"/>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pic>
        <p:nvPicPr>
          <p:cNvPr id="21" name="Picture 20" descr="Stopwatch - Free Tools and utensils icons">
            <a:extLst>
              <a:ext uri="{FF2B5EF4-FFF2-40B4-BE49-F238E27FC236}">
                <a16:creationId xmlns:a16="http://schemas.microsoft.com/office/drawing/2014/main" id="{60C31E6E-3E62-482A-7D51-F3B890D24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EDD3005A-3AA7-4873-C43B-08C231D12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latform Icons - Free SVG &amp; PNG Platform Images - Noun Project">
            <a:extLst>
              <a:ext uri="{FF2B5EF4-FFF2-40B4-BE49-F238E27FC236}">
                <a16:creationId xmlns:a16="http://schemas.microsoft.com/office/drawing/2014/main" id="{6389AC59-6BEF-DF08-9CEA-AA7E4BC2D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ndoor Or Outdoor Icons - Free SVG &amp; PNG Indoor Or Outdoor Images - Noun  Project">
            <a:extLst>
              <a:ext uri="{FF2B5EF4-FFF2-40B4-BE49-F238E27FC236}">
                <a16:creationId xmlns:a16="http://schemas.microsoft.com/office/drawing/2014/main" id="{7937C821-3B29-409E-D9B8-77E4F6365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4">
            <a:extLst>
              <a:ext uri="{FF2B5EF4-FFF2-40B4-BE49-F238E27FC236}">
                <a16:creationId xmlns:a16="http://schemas.microsoft.com/office/drawing/2014/main" id="{B80D8FD5-6F25-3EFB-DB64-367A338D6438}"/>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a:extLst>
              <a:ext uri="{FF2B5EF4-FFF2-40B4-BE49-F238E27FC236}">
                <a16:creationId xmlns:a16="http://schemas.microsoft.com/office/drawing/2014/main" id="{673EE0E4-82E1-E597-09F8-021122277D11}"/>
              </a:ext>
            </a:extLst>
          </p:cNvPr>
          <p:cNvSpPr>
            <a:spLocks noChangeAspect="1" noChangeArrowheads="1"/>
          </p:cNvSpPr>
          <p:nvPr/>
        </p:nvSpPr>
        <p:spPr bwMode="auto">
          <a:xfrm>
            <a:off x="-2008896" y="34728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8" name="Picture 12">
            <a:extLst>
              <a:ext uri="{FF2B5EF4-FFF2-40B4-BE49-F238E27FC236}">
                <a16:creationId xmlns:a16="http://schemas.microsoft.com/office/drawing/2014/main" id="{8CB51DFC-EA5F-0EDF-5752-B9B7A20FD10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2543" t="6059" r="7601" b="56482"/>
          <a:stretch/>
        </p:blipFill>
        <p:spPr bwMode="auto">
          <a:xfrm>
            <a:off x="2175588" y="7383058"/>
            <a:ext cx="1865675" cy="17534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picture containing screenshot, art, cartoon, graphic design&#10;&#10;Description automatically generated">
            <a:extLst>
              <a:ext uri="{FF2B5EF4-FFF2-40B4-BE49-F238E27FC236}">
                <a16:creationId xmlns:a16="http://schemas.microsoft.com/office/drawing/2014/main" id="{2158D6C4-2120-7A71-BD61-AF9219473F1D}"/>
              </a:ext>
            </a:extLst>
          </p:cNvPr>
          <p:cNvPicPr>
            <a:picLocks noChangeAspect="1"/>
          </p:cNvPicPr>
          <p:nvPr/>
        </p:nvPicPr>
        <p:blipFill rotWithShape="1">
          <a:blip r:embed="rId9">
            <a:extLst>
              <a:ext uri="{28A0092B-C50C-407E-A947-70E740481C1C}">
                <a14:useLocalDpi xmlns:a14="http://schemas.microsoft.com/office/drawing/2010/main" val="0"/>
              </a:ext>
            </a:extLst>
          </a:blip>
          <a:srcRect b="24296"/>
          <a:stretch/>
        </p:blipFill>
        <p:spPr>
          <a:xfrm>
            <a:off x="2333767" y="-324603"/>
            <a:ext cx="5094957" cy="1802662"/>
          </a:xfrm>
          <a:prstGeom prst="rect">
            <a:avLst/>
          </a:prstGeom>
          <a:effectLst>
            <a:outerShdw blurRad="50800" dist="38100" dir="2700000" algn="tl" rotWithShape="0">
              <a:prstClr val="black">
                <a:alpha val="93000"/>
              </a:prstClr>
            </a:outerShdw>
          </a:effectLst>
        </p:spPr>
      </p:pic>
      <p:pic>
        <p:nvPicPr>
          <p:cNvPr id="24" name="Picture 23" descr="A person and person playing football&#10;&#10;Description automatically generated with low confidence">
            <a:extLst>
              <a:ext uri="{FF2B5EF4-FFF2-40B4-BE49-F238E27FC236}">
                <a16:creationId xmlns:a16="http://schemas.microsoft.com/office/drawing/2014/main" id="{34F6529F-531E-F71A-1AE5-D8CF8006FF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579" y="7384125"/>
            <a:ext cx="1866545" cy="1733628"/>
          </a:xfrm>
          <a:prstGeom prst="rect">
            <a:avLst/>
          </a:prstGeom>
        </p:spPr>
      </p:pic>
      <p:pic>
        <p:nvPicPr>
          <p:cNvPr id="2050" name="Picture 2" descr="giant tricycle for adults for Sale OFF 63%">
            <a:extLst>
              <a:ext uri="{FF2B5EF4-FFF2-40B4-BE49-F238E27FC236}">
                <a16:creationId xmlns:a16="http://schemas.microsoft.com/office/drawing/2014/main" id="{D3101E8F-27B8-F2B1-9332-B63014303C6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6026" r="3948"/>
          <a:stretch/>
        </p:blipFill>
        <p:spPr bwMode="auto">
          <a:xfrm>
            <a:off x="4148935" y="7388856"/>
            <a:ext cx="1878898" cy="17570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2E3A49A-FC5B-5D5A-673D-F635AE107086}"/>
              </a:ext>
            </a:extLst>
          </p:cNvPr>
          <p:cNvSpPr txBox="1"/>
          <p:nvPr/>
        </p:nvSpPr>
        <p:spPr>
          <a:xfrm>
            <a:off x="343675" y="4082010"/>
            <a:ext cx="5442815" cy="3323987"/>
          </a:xfrm>
          <a:prstGeom prst="rect">
            <a:avLst/>
          </a:prstGeom>
          <a:noFill/>
        </p:spPr>
        <p:txBody>
          <a:bodyPr wrap="square" rtlCol="0">
            <a:spAutoFit/>
          </a:bodyPr>
          <a:lstStyle/>
          <a:p>
            <a:pPr algn="just"/>
            <a:r>
              <a:rPr lang="en-US" sz="1400" dirty="0">
                <a:ea typeface="Times New Roman" panose="02020603050405020304" pitchFamily="18" charset="0"/>
              </a:rPr>
              <a:t>T</a:t>
            </a:r>
            <a:r>
              <a:rPr lang="en-US" sz="1400" dirty="0">
                <a:effectLst/>
                <a:ea typeface="Times New Roman" panose="02020603050405020304" pitchFamily="18" charset="0"/>
              </a:rPr>
              <a:t>his fast paced event blends great networking opportunities with games of high competition, hit TV shows, frat house and tailgate parties! Compete in activities sure to test skills, nerves, wits and talents as you compete for the glory!  Mind games, physical games, strategy games sporting games or just LOL games, there is a challenge for you.  Jump in, earn points, have fun. </a:t>
            </a:r>
          </a:p>
          <a:p>
            <a:pPr marL="0" marR="0" algn="just">
              <a:spcBef>
                <a:spcPts val="0"/>
              </a:spcBef>
              <a:spcAft>
                <a:spcPts val="0"/>
              </a:spcAft>
            </a:pPr>
            <a:endParaRPr lang="en-US" sz="1400" dirty="0">
              <a:effectLst/>
              <a:ea typeface="Times New Roman" panose="02020603050405020304" pitchFamily="18" charset="0"/>
            </a:endParaRPr>
          </a:p>
          <a:p>
            <a:pPr marL="0" marR="0" algn="just">
              <a:spcBef>
                <a:spcPts val="0"/>
              </a:spcBef>
              <a:spcAft>
                <a:spcPts val="0"/>
              </a:spcAft>
            </a:pPr>
            <a:r>
              <a:rPr lang="en-US" sz="1400" dirty="0">
                <a:ea typeface="Times New Roman" panose="02020603050405020304" pitchFamily="18" charset="0"/>
              </a:rPr>
              <a:t>The event has a ‘carnival’ feel – you can play any game as many times as you want. Everyone is on a team for scoring, yet meets others to join in the challenges.  Play hard, play often, play well and be the team with the highest score at the end.  Play for  victory and bragging rights, or translate this into the </a:t>
            </a:r>
            <a:r>
              <a:rPr lang="en-US" sz="1400" b="1" dirty="0">
                <a:ea typeface="Times New Roman" panose="02020603050405020304" pitchFamily="18" charset="0"/>
              </a:rPr>
              <a:t>ultimate</a:t>
            </a:r>
            <a:r>
              <a:rPr lang="en-US" sz="1400" dirty="0">
                <a:ea typeface="Times New Roman" panose="02020603050405020304" pitchFamily="18" charset="0"/>
              </a:rPr>
              <a:t> philanthropic give-back – donating cash to a charity! </a:t>
            </a:r>
            <a:endParaRPr lang="en-US" sz="1400" dirty="0">
              <a:effectLst/>
              <a:ea typeface="Times New Roman" panose="02020603050405020304" pitchFamily="18" charset="0"/>
            </a:endParaRPr>
          </a:p>
          <a:p>
            <a:pPr marL="0" marR="0" algn="just">
              <a:spcBef>
                <a:spcPts val="0"/>
              </a:spcBef>
              <a:spcAft>
                <a:spcPts val="0"/>
              </a:spcAft>
            </a:pPr>
            <a:r>
              <a:rPr lang="en-US" sz="1400" dirty="0">
                <a:effectLst/>
                <a:ea typeface="Times New Roman" panose="02020603050405020304" pitchFamily="18" charset="0"/>
              </a:rPr>
              <a:t> </a:t>
            </a:r>
          </a:p>
          <a:p>
            <a:pPr algn="just"/>
            <a:endParaRPr lang="en-US" sz="1400" dirty="0"/>
          </a:p>
        </p:txBody>
      </p:sp>
      <p:pic>
        <p:nvPicPr>
          <p:cNvPr id="23" name="Picture 22">
            <a:extLst>
              <a:ext uri="{FF2B5EF4-FFF2-40B4-BE49-F238E27FC236}">
                <a16:creationId xmlns:a16="http://schemas.microsoft.com/office/drawing/2014/main" id="{D9A3AD70-95C2-256F-49DA-24D9DFAE9A0A}"/>
              </a:ext>
            </a:extLst>
          </p:cNvPr>
          <p:cNvPicPr>
            <a:picLocks noChangeAspect="1"/>
          </p:cNvPicPr>
          <p:nvPr/>
        </p:nvPicPr>
        <p:blipFill rotWithShape="1">
          <a:blip r:embed="rId3"/>
          <a:srcRect l="10181" t="4357"/>
          <a:stretch/>
        </p:blipFill>
        <p:spPr>
          <a:xfrm>
            <a:off x="6129168" y="8274940"/>
            <a:ext cx="1377517" cy="1312233"/>
          </a:xfrm>
          <a:prstGeom prst="rect">
            <a:avLst/>
          </a:prstGeom>
        </p:spPr>
      </p:pic>
    </p:spTree>
    <p:extLst>
      <p:ext uri="{BB962C8B-B14F-4D97-AF65-F5344CB8AC3E}">
        <p14:creationId xmlns:p14="http://schemas.microsoft.com/office/powerpoint/2010/main" val="3026426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15181</TotalTime>
  <Words>182</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26</cp:revision>
  <cp:lastPrinted>2023-06-01T16:40:03Z</cp:lastPrinted>
  <dcterms:created xsi:type="dcterms:W3CDTF">2023-05-12T12:16:30Z</dcterms:created>
  <dcterms:modified xsi:type="dcterms:W3CDTF">2023-08-14T17:49:36Z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