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90"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54BB12-F2A8-4B4E-BE16-6096C609DBC4}" v="1" dt="2023-08-14T17:59:43.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B154BB12-F2A8-4B4E-BE16-6096C609DBC4}"/>
    <pc:docChg chg="custSel addSld delSld modSld modSection">
      <pc:chgData name="Heather Miller" userId="512a90a0-3341-465e-b8d0-9b7f5805cd9f" providerId="ADAL" clId="{B154BB12-F2A8-4B4E-BE16-6096C609DBC4}" dt="2023-08-14T18:00:06.108" v="3" actId="313"/>
      <pc:docMkLst>
        <pc:docMk/>
      </pc:docMkLst>
      <pc:sldChg chg="del">
        <pc:chgData name="Heather Miller" userId="512a90a0-3341-465e-b8d0-9b7f5805cd9f" providerId="ADAL" clId="{B154BB12-F2A8-4B4E-BE16-6096C609DBC4}" dt="2023-08-14T17:59:44.776" v="1" actId="47"/>
        <pc:sldMkLst>
          <pc:docMk/>
          <pc:sldMk cId="3199005325" sldId="289"/>
        </pc:sldMkLst>
      </pc:sldChg>
      <pc:sldChg chg="modSp add mod">
        <pc:chgData name="Heather Miller" userId="512a90a0-3341-465e-b8d0-9b7f5805cd9f" providerId="ADAL" clId="{B154BB12-F2A8-4B4E-BE16-6096C609DBC4}" dt="2023-08-14T18:00:06.108" v="3" actId="313"/>
        <pc:sldMkLst>
          <pc:docMk/>
          <pc:sldMk cId="2204970853" sldId="290"/>
        </pc:sldMkLst>
        <pc:spChg chg="mod">
          <ac:chgData name="Heather Miller" userId="512a90a0-3341-465e-b8d0-9b7f5805cd9f" providerId="ADAL" clId="{B154BB12-F2A8-4B4E-BE16-6096C609DBC4}" dt="2023-08-14T18:00:06.108" v="3" actId="313"/>
          <ac:spMkLst>
            <pc:docMk/>
            <pc:sldMk cId="2204970853" sldId="290"/>
            <ac:spMk id="24" creationId="{F414658D-0818-2DB2-A960-CFC63DD5F5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9D2ED0D-9AA4-0B74-DFD4-88DF3CFF5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26" t="7218" r="52464" b="79498"/>
          <a:stretch/>
        </p:blipFill>
        <p:spPr bwMode="auto">
          <a:xfrm>
            <a:off x="136721" y="224280"/>
            <a:ext cx="5850143" cy="285648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“What Will YOU Make?”</a:t>
            </a:r>
          </a:p>
        </p:txBody>
      </p:sp>
      <p:sp>
        <p:nvSpPr>
          <p:cNvPr id="8" name="TextBox 7">
            <a:extLst>
              <a:ext uri="{FF2B5EF4-FFF2-40B4-BE49-F238E27FC236}">
                <a16:creationId xmlns:a16="http://schemas.microsoft.com/office/drawing/2014/main" id="{F4954244-DE10-1979-7159-F149B5476EA2}"/>
              </a:ext>
            </a:extLst>
          </p:cNvPr>
          <p:cNvSpPr txBox="1"/>
          <p:nvPr/>
        </p:nvSpPr>
        <p:spPr>
          <a:xfrm>
            <a:off x="2489239" y="1307120"/>
            <a:ext cx="4835088" cy="1200329"/>
          </a:xfrm>
          <a:prstGeom prst="rect">
            <a:avLst/>
          </a:prstGeom>
          <a:noFill/>
        </p:spPr>
        <p:txBody>
          <a:bodyPr wrap="square" rtlCol="0">
            <a:spAutoFit/>
          </a:bodyPr>
          <a:lstStyle/>
          <a:p>
            <a:r>
              <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Challenge</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947695" cy="646331"/>
          </a:xfrm>
          <a:prstGeom prst="rect">
            <a:avLst/>
          </a:prstGeom>
          <a:noFill/>
        </p:spPr>
        <p:txBody>
          <a:bodyPr wrap="none" rtlCol="0">
            <a:spAutoFit/>
          </a:bodyPr>
          <a:lstStyle/>
          <a:p>
            <a:r>
              <a:rPr lang="en-US"/>
              <a:t>60 to </a:t>
            </a:r>
          </a:p>
          <a:p>
            <a:r>
              <a:rPr lang="en-US"/>
              <a:t>120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505568" y="3226303"/>
            <a:ext cx="1236364" cy="646331"/>
          </a:xfrm>
          <a:prstGeom prst="rect">
            <a:avLst/>
          </a:prstGeom>
          <a:noFill/>
        </p:spPr>
        <p:txBody>
          <a:bodyPr wrap="none" rtlCol="0">
            <a:spAutoFit/>
          </a:bodyPr>
          <a:lstStyle/>
          <a:p>
            <a:r>
              <a:rPr lang="en-US" dirty="0"/>
              <a:t>Players 8 – </a:t>
            </a:r>
          </a:p>
          <a:p>
            <a:r>
              <a:rPr lang="en-US" dirty="0"/>
              <a:t>Unlimited</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dirty="0"/>
              <a:t>Indoor</a:t>
            </a:r>
          </a:p>
          <a:p>
            <a:r>
              <a:rPr lang="en-US" dirty="0"/>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889525" y="3260363"/>
            <a:ext cx="841256" cy="646331"/>
          </a:xfrm>
          <a:prstGeom prst="rect">
            <a:avLst/>
          </a:prstGeom>
          <a:noFill/>
        </p:spPr>
        <p:txBody>
          <a:bodyPr wrap="none" rtlCol="0">
            <a:spAutoFit/>
          </a:bodyPr>
          <a:lstStyle/>
          <a:p>
            <a:r>
              <a:rPr lang="en-US"/>
              <a:t>Virtual</a:t>
            </a:r>
          </a:p>
          <a:p>
            <a:r>
              <a:rPr lang="en-US"/>
              <a:t>Live</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84905" y="3901009"/>
            <a:ext cx="5780621" cy="3539430"/>
          </a:xfrm>
          <a:prstGeom prst="rect">
            <a:avLst/>
          </a:prstGeom>
          <a:noFill/>
        </p:spPr>
        <p:txBody>
          <a:bodyPr wrap="square">
            <a:spAutoFit/>
          </a:bodyPr>
          <a:lstStyle/>
          <a:p>
            <a:pPr algn="just"/>
            <a:r>
              <a:rPr lang="en-US" sz="1400" dirty="0"/>
              <a:t>Elevate your team's dynamics and boost creativity with our exhilarating Lego Fun shop! This unique teambuilding event brings together newcomers and veterans, inspiring them to collaborate, share ideas, and create something truly extraordinary. As your guests enter, they'll find themselves immersed in a world of imagination  and armed with a diverse range of creative materials. From Legos and pipe cleaners to construction paper and foil, every resource fuels innovative problem-solving and sparks child-like wonder. </a:t>
            </a:r>
          </a:p>
          <a:p>
            <a:pPr algn="just"/>
            <a:endParaRPr lang="en-US" sz="1400" dirty="0"/>
          </a:p>
          <a:p>
            <a:pPr algn="just"/>
            <a:r>
              <a:rPr lang="en-US" sz="1400" dirty="0"/>
              <a:t>The objective? Design and construct a captivating tabletop structure that embodies the essence of collaboration. Through this hands-on, minds-on experience, participants will strengthen communication, forge meaningful relationships, and even uncover novel solutions to complex challenges. To add a touch of friendly competition, we can award prizes for the most remarkable designs. Don't miss out on this exhilarating opportunity to unleash the full potential of your team. Join us for the Lego Fun shop and embark on a thrilling adventure of creativity, unity, and endless possibilities!</a:t>
            </a:r>
          </a:p>
        </p:txBody>
      </p:sp>
      <p:grpSp>
        <p:nvGrpSpPr>
          <p:cNvPr id="3" name="Group 2">
            <a:extLst>
              <a:ext uri="{FF2B5EF4-FFF2-40B4-BE49-F238E27FC236}">
                <a16:creationId xmlns:a16="http://schemas.microsoft.com/office/drawing/2014/main" id="{14A0F4A1-DFCE-223B-217B-B0FBA1D9D457}"/>
              </a:ext>
            </a:extLst>
          </p:cNvPr>
          <p:cNvGrpSpPr/>
          <p:nvPr/>
        </p:nvGrpSpPr>
        <p:grpSpPr>
          <a:xfrm>
            <a:off x="5945261" y="3859539"/>
            <a:ext cx="1787887" cy="3872351"/>
            <a:chOff x="4918129" y="945845"/>
            <a:chExt cx="1753513" cy="3797909"/>
          </a:xfrm>
        </p:grpSpPr>
        <p:sp>
          <p:nvSpPr>
            <p:cNvPr id="4" name="Rectangle: Rounded Corners 3">
              <a:extLst>
                <a:ext uri="{FF2B5EF4-FFF2-40B4-BE49-F238E27FC236}">
                  <a16:creationId xmlns:a16="http://schemas.microsoft.com/office/drawing/2014/main" id="{2D446620-2838-CA39-C46E-0BCA662E6AED}"/>
                </a:ext>
              </a:extLst>
            </p:cNvPr>
            <p:cNvSpPr/>
            <p:nvPr/>
          </p:nvSpPr>
          <p:spPr>
            <a:xfrm>
              <a:off x="5360095" y="1484484"/>
              <a:ext cx="265631" cy="2396324"/>
            </a:xfrm>
            <a:prstGeom prst="roundRect">
              <a:avLst/>
            </a:prstGeom>
            <a:solidFill>
              <a:schemeClr val="accent1">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C2FADE3-D466-13AD-65CB-6F7DCB4351AA}"/>
                </a:ext>
              </a:extLst>
            </p:cNvPr>
            <p:cNvSpPr/>
            <p:nvPr/>
          </p:nvSpPr>
          <p:spPr>
            <a:xfrm>
              <a:off x="5360095" y="4411399"/>
              <a:ext cx="281645" cy="332355"/>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C00101-830D-7A04-858F-6F688B911947}"/>
                </a:ext>
              </a:extLst>
            </p:cNvPr>
            <p:cNvSpPr txBox="1"/>
            <p:nvPr/>
          </p:nvSpPr>
          <p:spPr>
            <a:xfrm>
              <a:off x="5628486" y="1068644"/>
              <a:ext cx="475996" cy="271674"/>
            </a:xfrm>
            <a:prstGeom prst="rect">
              <a:avLst/>
            </a:prstGeom>
            <a:noFill/>
          </p:spPr>
          <p:txBody>
            <a:bodyPr wrap="none" rtlCol="0">
              <a:spAutoFit/>
            </a:bodyPr>
            <a:lstStyle/>
            <a:p>
              <a:r>
                <a:rPr lang="en-US" sz="1200"/>
                <a:t>Intro</a:t>
              </a:r>
            </a:p>
          </p:txBody>
        </p:sp>
        <p:sp>
          <p:nvSpPr>
            <p:cNvPr id="10" name="TextBox 9">
              <a:extLst>
                <a:ext uri="{FF2B5EF4-FFF2-40B4-BE49-F238E27FC236}">
                  <a16:creationId xmlns:a16="http://schemas.microsoft.com/office/drawing/2014/main" id="{37AA93DD-38F1-6E0B-81FC-22AEDE656447}"/>
                </a:ext>
              </a:extLst>
            </p:cNvPr>
            <p:cNvSpPr txBox="1"/>
            <p:nvPr/>
          </p:nvSpPr>
          <p:spPr>
            <a:xfrm>
              <a:off x="5615056" y="4426680"/>
              <a:ext cx="636421" cy="271674"/>
            </a:xfrm>
            <a:prstGeom prst="rect">
              <a:avLst/>
            </a:prstGeom>
            <a:noFill/>
          </p:spPr>
          <p:txBody>
            <a:bodyPr wrap="none" rtlCol="0">
              <a:spAutoFit/>
            </a:bodyPr>
            <a:lstStyle/>
            <a:p>
              <a:r>
                <a:rPr lang="en-US" sz="1200"/>
                <a:t>Awards</a:t>
              </a:r>
            </a:p>
          </p:txBody>
        </p:sp>
        <p:sp>
          <p:nvSpPr>
            <p:cNvPr id="11" name="TextBox 10">
              <a:extLst>
                <a:ext uri="{FF2B5EF4-FFF2-40B4-BE49-F238E27FC236}">
                  <a16:creationId xmlns:a16="http://schemas.microsoft.com/office/drawing/2014/main" id="{00A1B078-C8CB-B718-A3AF-6D268C9875F8}"/>
                </a:ext>
              </a:extLst>
            </p:cNvPr>
            <p:cNvSpPr txBox="1"/>
            <p:nvPr/>
          </p:nvSpPr>
          <p:spPr>
            <a:xfrm>
              <a:off x="5583969" y="2698487"/>
              <a:ext cx="780434" cy="271674"/>
            </a:xfrm>
            <a:prstGeom prst="rect">
              <a:avLst/>
            </a:prstGeom>
            <a:noFill/>
          </p:spPr>
          <p:txBody>
            <a:bodyPr wrap="none" rtlCol="0">
              <a:spAutoFit/>
            </a:bodyPr>
            <a:lstStyle/>
            <a:p>
              <a:r>
                <a:rPr lang="en-US" sz="1200"/>
                <a:t>Challenge</a:t>
              </a:r>
            </a:p>
          </p:txBody>
        </p:sp>
        <p:cxnSp>
          <p:nvCxnSpPr>
            <p:cNvPr id="12" name="Straight Connector 11">
              <a:extLst>
                <a:ext uri="{FF2B5EF4-FFF2-40B4-BE49-F238E27FC236}">
                  <a16:creationId xmlns:a16="http://schemas.microsoft.com/office/drawing/2014/main" id="{70BF61EC-D3B3-555D-CB83-D13C1F618188}"/>
                </a:ext>
              </a:extLst>
            </p:cNvPr>
            <p:cNvCxnSpPr/>
            <p:nvPr/>
          </p:nvCxnSpPr>
          <p:spPr>
            <a:xfrm>
              <a:off x="5200064" y="945845"/>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332B35C-1D3F-E803-8621-3B136DBFE8DF}"/>
                </a:ext>
              </a:extLst>
            </p:cNvPr>
            <p:cNvSpPr txBox="1"/>
            <p:nvPr/>
          </p:nvSpPr>
          <p:spPr>
            <a:xfrm rot="16200000">
              <a:off x="4616772" y="2739806"/>
              <a:ext cx="874387" cy="271674"/>
            </a:xfrm>
            <a:prstGeom prst="rect">
              <a:avLst/>
            </a:prstGeom>
            <a:noFill/>
          </p:spPr>
          <p:txBody>
            <a:bodyPr wrap="none" rtlCol="0">
              <a:spAutoFit/>
            </a:bodyPr>
            <a:lstStyle/>
            <a:p>
              <a:r>
                <a:rPr lang="en-US" sz="1200"/>
                <a:t>90 Minutes</a:t>
              </a:r>
            </a:p>
          </p:txBody>
        </p:sp>
        <p:sp>
          <p:nvSpPr>
            <p:cNvPr id="20" name="Rectangle: Rounded Corners 19">
              <a:extLst>
                <a:ext uri="{FF2B5EF4-FFF2-40B4-BE49-F238E27FC236}">
                  <a16:creationId xmlns:a16="http://schemas.microsoft.com/office/drawing/2014/main" id="{5C48FD22-B457-8E5C-5A03-8B1603EFC5C1}"/>
                </a:ext>
              </a:extLst>
            </p:cNvPr>
            <p:cNvSpPr/>
            <p:nvPr/>
          </p:nvSpPr>
          <p:spPr>
            <a:xfrm>
              <a:off x="5361163" y="1013640"/>
              <a:ext cx="253893" cy="421202"/>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27BF588-1652-5F0E-632B-9499689747C4}"/>
                </a:ext>
              </a:extLst>
            </p:cNvPr>
            <p:cNvSpPr/>
            <p:nvPr/>
          </p:nvSpPr>
          <p:spPr>
            <a:xfrm>
              <a:off x="5359477" y="3918085"/>
              <a:ext cx="272889" cy="455157"/>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0059BE-371E-75E0-C105-8BACDB3D7373}"/>
                </a:ext>
              </a:extLst>
            </p:cNvPr>
            <p:cNvSpPr txBox="1"/>
            <p:nvPr/>
          </p:nvSpPr>
          <p:spPr>
            <a:xfrm>
              <a:off x="5601670" y="3927575"/>
              <a:ext cx="1069972" cy="452790"/>
            </a:xfrm>
            <a:prstGeom prst="rect">
              <a:avLst/>
            </a:prstGeom>
            <a:noFill/>
          </p:spPr>
          <p:txBody>
            <a:bodyPr wrap="square" rtlCol="0">
              <a:spAutoFit/>
            </a:bodyPr>
            <a:lstStyle/>
            <a:p>
              <a:r>
                <a:rPr lang="en-US" sz="1200"/>
                <a:t>Teams Present /Judging</a:t>
              </a:r>
            </a:p>
          </p:txBody>
        </p:sp>
      </p:grpSp>
      <p:pic>
        <p:nvPicPr>
          <p:cNvPr id="27" name="Picture 26" descr="Stopwatch - Free Tools and utensils icons">
            <a:extLst>
              <a:ext uri="{FF2B5EF4-FFF2-40B4-BE49-F238E27FC236}">
                <a16:creationId xmlns:a16="http://schemas.microsoft.com/office/drawing/2014/main" id="{3C51B2F0-F1A2-36F0-08BE-80684D05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F893C457-AB04-CC37-3EE2-8AA5A5686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latform Icons - Free SVG &amp; PNG Platform Images - Noun Project">
            <a:extLst>
              <a:ext uri="{FF2B5EF4-FFF2-40B4-BE49-F238E27FC236}">
                <a16:creationId xmlns:a16="http://schemas.microsoft.com/office/drawing/2014/main" id="{9108E167-4809-DF38-8945-8F10D73BE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Indoor Or Outdoor Icons - Free SVG &amp; PNG Indoor Or Outdoor Images - Noun  Project">
            <a:extLst>
              <a:ext uri="{FF2B5EF4-FFF2-40B4-BE49-F238E27FC236}">
                <a16:creationId xmlns:a16="http://schemas.microsoft.com/office/drawing/2014/main" id="{94F6209F-BE7B-62FC-6806-831D13A080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screenshot, graphics, text, circle&#10;&#10;Description automatically generated">
            <a:extLst>
              <a:ext uri="{FF2B5EF4-FFF2-40B4-BE49-F238E27FC236}">
                <a16:creationId xmlns:a16="http://schemas.microsoft.com/office/drawing/2014/main" id="{86E06A99-2C51-8108-CC66-32898B9CD4B7}"/>
              </a:ext>
            </a:extLst>
          </p:cNvPr>
          <p:cNvPicPr>
            <a:picLocks noChangeAspect="1"/>
          </p:cNvPicPr>
          <p:nvPr/>
        </p:nvPicPr>
        <p:blipFill rotWithShape="1">
          <a:blip r:embed="rId7">
            <a:extLst>
              <a:ext uri="{28A0092B-C50C-407E-A947-70E740481C1C}">
                <a14:useLocalDpi xmlns:a14="http://schemas.microsoft.com/office/drawing/2010/main" val="0"/>
              </a:ext>
            </a:extLst>
          </a:blip>
          <a:srcRect b="22074"/>
          <a:stretch/>
        </p:blipFill>
        <p:spPr>
          <a:xfrm>
            <a:off x="2420989" y="-297443"/>
            <a:ext cx="5265542" cy="1803299"/>
          </a:xfrm>
          <a:prstGeom prst="rect">
            <a:avLst/>
          </a:prstGeom>
        </p:spPr>
      </p:pic>
      <p:pic>
        <p:nvPicPr>
          <p:cNvPr id="39" name="Picture 38" descr="A group of people sitting around a table with lego pieces&#10;&#10;Description automatically generated with low confidence">
            <a:extLst>
              <a:ext uri="{FF2B5EF4-FFF2-40B4-BE49-F238E27FC236}">
                <a16:creationId xmlns:a16="http://schemas.microsoft.com/office/drawing/2014/main" id="{B5EFCB2E-CE7C-FA75-464C-C77CE8AEC3FD}"/>
              </a:ext>
            </a:extLst>
          </p:cNvPr>
          <p:cNvPicPr>
            <a:picLocks noChangeAspect="1"/>
          </p:cNvPicPr>
          <p:nvPr/>
        </p:nvPicPr>
        <p:blipFill rotWithShape="1">
          <a:blip r:embed="rId8">
            <a:extLst>
              <a:ext uri="{28A0092B-C50C-407E-A947-70E740481C1C}">
                <a14:useLocalDpi xmlns:a14="http://schemas.microsoft.com/office/drawing/2010/main" val="0"/>
              </a:ext>
            </a:extLst>
          </a:blip>
          <a:srcRect l="48824" t="40235" r="32914" b="36405"/>
          <a:stretch/>
        </p:blipFill>
        <p:spPr>
          <a:xfrm>
            <a:off x="4185051" y="7513316"/>
            <a:ext cx="1790931" cy="1718176"/>
          </a:xfrm>
          <a:prstGeom prst="rect">
            <a:avLst/>
          </a:prstGeom>
        </p:spPr>
      </p:pic>
      <p:pic>
        <p:nvPicPr>
          <p:cNvPr id="17" name="Picture 16" descr="A picture containing wheel, tire, LEGO, land vehicle&#10;&#10;Description automatically generated">
            <a:extLst>
              <a:ext uri="{FF2B5EF4-FFF2-40B4-BE49-F238E27FC236}">
                <a16:creationId xmlns:a16="http://schemas.microsoft.com/office/drawing/2014/main" id="{43E4B66D-D76A-FC25-4D44-5B2067498B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512" y="7499046"/>
            <a:ext cx="1773376" cy="1718177"/>
          </a:xfrm>
          <a:prstGeom prst="rect">
            <a:avLst/>
          </a:prstGeom>
        </p:spPr>
      </p:pic>
      <p:pic>
        <p:nvPicPr>
          <p:cNvPr id="23" name="Picture 22" descr="A group of people sitting around a table&#10;&#10;Description automatically generated">
            <a:extLst>
              <a:ext uri="{FF2B5EF4-FFF2-40B4-BE49-F238E27FC236}">
                <a16:creationId xmlns:a16="http://schemas.microsoft.com/office/drawing/2014/main" id="{1EA166CA-3AB5-7FCC-29D2-0BFF385414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0245" y="7513597"/>
            <a:ext cx="2009445" cy="1703626"/>
          </a:xfrm>
          <a:prstGeom prst="rect">
            <a:avLst/>
          </a:prstGeom>
        </p:spPr>
      </p:pic>
      <p:pic>
        <p:nvPicPr>
          <p:cNvPr id="18" name="Picture 2">
            <a:extLst>
              <a:ext uri="{FF2B5EF4-FFF2-40B4-BE49-F238E27FC236}">
                <a16:creationId xmlns:a16="http://schemas.microsoft.com/office/drawing/2014/main" id="{F36976EB-8B25-3FAC-B413-6E633EE49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9" t="463" r="52190" b="53810"/>
          <a:stretch/>
        </p:blipFill>
        <p:spPr bwMode="auto">
          <a:xfrm>
            <a:off x="6037426" y="8188960"/>
            <a:ext cx="1568625" cy="161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708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15192</TotalTime>
  <Words>209</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40</cp:revision>
  <cp:lastPrinted>2023-06-01T16:40:03Z</cp:lastPrinted>
  <dcterms:created xsi:type="dcterms:W3CDTF">2023-05-12T12:16:30Z</dcterms:created>
  <dcterms:modified xsi:type="dcterms:W3CDTF">2023-08-14T18:00:15Z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