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73" r:id="rId5"/>
  </p:sldIdLst>
  <p:sldSz cx="7772400" cy="100584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265C98-33E9-48B8-8B68-1292ADF4C33D}">
          <p14:sldIdLst>
            <p14:sldId id="2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4CA8"/>
    <a:srgbClr val="EFEBD1"/>
    <a:srgbClr val="FFCC99"/>
    <a:srgbClr val="CCCCFF"/>
    <a:srgbClr val="C0D4F5"/>
    <a:srgbClr val="5074A7"/>
    <a:srgbClr val="DA9D6F"/>
    <a:srgbClr val="9C9579"/>
    <a:srgbClr val="53B8D6"/>
    <a:srgbClr val="2EBE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5E980E-7CA5-44CA-B55F-DFDCC744793B}" v="1" dt="2023-08-14T17:43:14.7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94660"/>
  </p:normalViewPr>
  <p:slideViewPr>
    <p:cSldViewPr snapToGrid="0">
      <p:cViewPr varScale="1">
        <p:scale>
          <a:sx n="74" d="100"/>
          <a:sy n="74" d="100"/>
        </p:scale>
        <p:origin x="2874" y="96"/>
      </p:cViewPr>
      <p:guideLst/>
    </p:cSldViewPr>
  </p:slideViewPr>
  <p:notesTextViewPr>
    <p:cViewPr>
      <p:scale>
        <a:sx n="1" d="1"/>
        <a:sy n="1" d="1"/>
      </p:scale>
      <p:origin x="0" y="0"/>
    </p:cViewPr>
  </p:notesTextViewPr>
  <p:sorterViewPr>
    <p:cViewPr>
      <p:scale>
        <a:sx n="81" d="100"/>
        <a:sy n="8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Miller" userId="512a90a0-3341-465e-b8d0-9b7f5805cd9f" providerId="ADAL" clId="{2A5E980E-7CA5-44CA-B55F-DFDCC744793B}"/>
    <pc:docChg chg="addSld delSld modSld modSection">
      <pc:chgData name="Heather Miller" userId="512a90a0-3341-465e-b8d0-9b7f5805cd9f" providerId="ADAL" clId="{2A5E980E-7CA5-44CA-B55F-DFDCC744793B}" dt="2023-08-14T17:43:49.517" v="10" actId="1076"/>
      <pc:docMkLst>
        <pc:docMk/>
      </pc:docMkLst>
      <pc:sldChg chg="addSp delSp modSp add mod">
        <pc:chgData name="Heather Miller" userId="512a90a0-3341-465e-b8d0-9b7f5805cd9f" providerId="ADAL" clId="{2A5E980E-7CA5-44CA-B55F-DFDCC744793B}" dt="2023-08-14T17:43:49.517" v="10" actId="1076"/>
        <pc:sldMkLst>
          <pc:docMk/>
          <pc:sldMk cId="2757077128" sldId="273"/>
        </pc:sldMkLst>
        <pc:picChg chg="add mod modCrop">
          <ac:chgData name="Heather Miller" userId="512a90a0-3341-465e-b8d0-9b7f5805cd9f" providerId="ADAL" clId="{2A5E980E-7CA5-44CA-B55F-DFDCC744793B}" dt="2023-08-14T17:43:49.517" v="10" actId="1076"/>
          <ac:picMkLst>
            <pc:docMk/>
            <pc:sldMk cId="2757077128" sldId="273"/>
            <ac:picMk id="3" creationId="{956C5E6E-D523-4D94-618A-E06BD6B62353}"/>
          </ac:picMkLst>
        </pc:picChg>
        <pc:picChg chg="del">
          <ac:chgData name="Heather Miller" userId="512a90a0-3341-465e-b8d0-9b7f5805cd9f" providerId="ADAL" clId="{2A5E980E-7CA5-44CA-B55F-DFDCC744793B}" dt="2023-08-14T17:43:42.352" v="6" actId="478"/>
          <ac:picMkLst>
            <pc:docMk/>
            <pc:sldMk cId="2757077128" sldId="273"/>
            <ac:picMk id="6" creationId="{52DBEB1D-AFF1-BE7D-7F3A-5AD07C49F92B}"/>
          </ac:picMkLst>
        </pc:picChg>
      </pc:sldChg>
      <pc:sldChg chg="del">
        <pc:chgData name="Heather Miller" userId="512a90a0-3341-465e-b8d0-9b7f5805cd9f" providerId="ADAL" clId="{2A5E980E-7CA5-44CA-B55F-DFDCC744793B}" dt="2023-08-14T17:43:16.094" v="1" actId="47"/>
        <pc:sldMkLst>
          <pc:docMk/>
          <pc:sldMk cId="3178983049" sldId="35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314" cy="481710"/>
          </a:xfrm>
          <a:prstGeom prst="rect">
            <a:avLst/>
          </a:prstGeom>
        </p:spPr>
        <p:txBody>
          <a:bodyPr vert="horz" lIns="95088" tIns="47544" rIns="95088" bIns="47544" rtlCol="0"/>
          <a:lstStyle>
            <a:lvl1pPr algn="l">
              <a:defRPr sz="1200"/>
            </a:lvl1pPr>
          </a:lstStyle>
          <a:p>
            <a:endParaRPr lang="en-US"/>
          </a:p>
        </p:txBody>
      </p:sp>
      <p:sp>
        <p:nvSpPr>
          <p:cNvPr id="3" name="Date Placeholder 2"/>
          <p:cNvSpPr>
            <a:spLocks noGrp="1"/>
          </p:cNvSpPr>
          <p:nvPr>
            <p:ph type="dt" idx="1"/>
          </p:nvPr>
        </p:nvSpPr>
        <p:spPr>
          <a:xfrm>
            <a:off x="4144234" y="0"/>
            <a:ext cx="3169314" cy="481710"/>
          </a:xfrm>
          <a:prstGeom prst="rect">
            <a:avLst/>
          </a:prstGeom>
        </p:spPr>
        <p:txBody>
          <a:bodyPr vert="horz" lIns="95088" tIns="47544" rIns="95088" bIns="47544" rtlCol="0"/>
          <a:lstStyle>
            <a:lvl1pPr algn="r">
              <a:defRPr sz="1200"/>
            </a:lvl1pPr>
          </a:lstStyle>
          <a:p>
            <a:fld id="{C11D8444-7A61-46F5-90DF-3283CE9678B7}" type="datetimeFigureOut">
              <a:rPr lang="en-US" smtClean="0"/>
              <a:t>8/9/2023</a:t>
            </a:fld>
            <a:endParaRPr lang="en-US"/>
          </a:p>
        </p:txBody>
      </p:sp>
      <p:sp>
        <p:nvSpPr>
          <p:cNvPr id="4" name="Slide Image Placeholder 3"/>
          <p:cNvSpPr>
            <a:spLocks noGrp="1" noRot="1" noChangeAspect="1"/>
          </p:cNvSpPr>
          <p:nvPr>
            <p:ph type="sldImg" idx="2"/>
          </p:nvPr>
        </p:nvSpPr>
        <p:spPr>
          <a:xfrm>
            <a:off x="2406650" y="1201738"/>
            <a:ext cx="2501900" cy="3238500"/>
          </a:xfrm>
          <a:prstGeom prst="rect">
            <a:avLst/>
          </a:prstGeom>
          <a:noFill/>
          <a:ln w="12700">
            <a:solidFill>
              <a:prstClr val="black"/>
            </a:solidFill>
          </a:ln>
        </p:spPr>
        <p:txBody>
          <a:bodyPr vert="horz" lIns="95088" tIns="47544" rIns="95088" bIns="47544" rtlCol="0" anchor="ctr"/>
          <a:lstStyle/>
          <a:p>
            <a:endParaRPr lang="en-US"/>
          </a:p>
        </p:txBody>
      </p:sp>
      <p:sp>
        <p:nvSpPr>
          <p:cNvPr id="5" name="Notes Placeholder 4"/>
          <p:cNvSpPr>
            <a:spLocks noGrp="1"/>
          </p:cNvSpPr>
          <p:nvPr>
            <p:ph type="body" sz="quarter" idx="3"/>
          </p:nvPr>
        </p:nvSpPr>
        <p:spPr>
          <a:xfrm>
            <a:off x="732017" y="4620784"/>
            <a:ext cx="5851168" cy="3781091"/>
          </a:xfrm>
          <a:prstGeom prst="rect">
            <a:avLst/>
          </a:prstGeom>
        </p:spPr>
        <p:txBody>
          <a:bodyPr vert="horz" lIns="95088" tIns="47544" rIns="95088" bIns="475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90"/>
            <a:ext cx="3169314" cy="481710"/>
          </a:xfrm>
          <a:prstGeom prst="rect">
            <a:avLst/>
          </a:prstGeom>
        </p:spPr>
        <p:txBody>
          <a:bodyPr vert="horz" lIns="95088" tIns="47544" rIns="95088" bIns="47544" rtlCol="0" anchor="b"/>
          <a:lstStyle>
            <a:lvl1pPr algn="l">
              <a:defRPr sz="1200"/>
            </a:lvl1pPr>
          </a:lstStyle>
          <a:p>
            <a:endParaRPr lang="en-US"/>
          </a:p>
        </p:txBody>
      </p:sp>
      <p:sp>
        <p:nvSpPr>
          <p:cNvPr id="7" name="Slide Number Placeholder 6"/>
          <p:cNvSpPr>
            <a:spLocks noGrp="1"/>
          </p:cNvSpPr>
          <p:nvPr>
            <p:ph type="sldNum" sz="quarter" idx="5"/>
          </p:nvPr>
        </p:nvSpPr>
        <p:spPr>
          <a:xfrm>
            <a:off x="4144234" y="9119490"/>
            <a:ext cx="3169314" cy="481710"/>
          </a:xfrm>
          <a:prstGeom prst="rect">
            <a:avLst/>
          </a:prstGeom>
        </p:spPr>
        <p:txBody>
          <a:bodyPr vert="horz" lIns="95088" tIns="47544" rIns="95088" bIns="47544" rtlCol="0" anchor="b"/>
          <a:lstStyle>
            <a:lvl1pPr algn="r">
              <a:defRPr sz="1200"/>
            </a:lvl1pPr>
          </a:lstStyle>
          <a:p>
            <a:fld id="{33A3B2BE-3C1B-4C75-B91A-D3C07D901CB5}" type="slidenum">
              <a:rPr lang="en-US" smtClean="0"/>
              <a:t>‹#›</a:t>
            </a:fld>
            <a:endParaRPr lang="en-US"/>
          </a:p>
        </p:txBody>
      </p:sp>
    </p:spTree>
    <p:extLst>
      <p:ext uri="{BB962C8B-B14F-4D97-AF65-F5344CB8AC3E}">
        <p14:creationId xmlns:p14="http://schemas.microsoft.com/office/powerpoint/2010/main" val="3538518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420200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55255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30212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67741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10059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3289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AE13AD-EF3E-415B-9590-F768A71DD196}" type="datetimeFigureOut">
              <a:rPr lang="en-US" smtClean="0"/>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42934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AE13AD-EF3E-415B-9590-F768A71DD196}" type="datetimeFigureOut">
              <a:rPr lang="en-US" smtClean="0"/>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7969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E13AD-EF3E-415B-9590-F768A71DD196}" type="datetimeFigureOut">
              <a:rPr lang="en-US" smtClean="0"/>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069702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979627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6592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4AE13AD-EF3E-415B-9590-F768A71DD196}" type="datetimeFigureOut">
              <a:rPr lang="en-US" smtClean="0"/>
              <a:t>8/9/2023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3F92249-F61C-406F-BE66-E250201A58C9}" type="slidenum">
              <a:rPr lang="en-US" smtClean="0"/>
              <a:t>‹#›</a:t>
            </a:fld>
            <a:endParaRPr lang="en-US"/>
          </a:p>
        </p:txBody>
      </p:sp>
    </p:spTree>
    <p:extLst>
      <p:ext uri="{BB962C8B-B14F-4D97-AF65-F5344CB8AC3E}">
        <p14:creationId xmlns:p14="http://schemas.microsoft.com/office/powerpoint/2010/main" val="2768451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a:extLst>
              <a:ext uri="{FF2B5EF4-FFF2-40B4-BE49-F238E27FC236}">
                <a16:creationId xmlns:a16="http://schemas.microsoft.com/office/drawing/2014/main" id="{0682C0F2-9601-ECBD-7CCE-C4A4F0A401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29" t="9218" r="48043" b="51614"/>
          <a:stretch/>
        </p:blipFill>
        <p:spPr bwMode="auto">
          <a:xfrm>
            <a:off x="202541" y="100208"/>
            <a:ext cx="3416028" cy="264908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B336266C-B9EC-EA4D-4CE7-D2FFFBFF388D}"/>
              </a:ext>
            </a:extLst>
          </p:cNvPr>
          <p:cNvSpPr/>
          <p:nvPr/>
        </p:nvSpPr>
        <p:spPr>
          <a:xfrm>
            <a:off x="112201" y="2498326"/>
            <a:ext cx="7536899" cy="606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7BFAF3-CCF8-F940-9A51-635E42F442FE}"/>
              </a:ext>
            </a:extLst>
          </p:cNvPr>
          <p:cNvSpPr/>
          <p:nvPr/>
        </p:nvSpPr>
        <p:spPr>
          <a:xfrm>
            <a:off x="87682" y="100208"/>
            <a:ext cx="7565721" cy="98329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414658D-0818-2DB2-A960-CFC63DD5F51C}"/>
              </a:ext>
            </a:extLst>
          </p:cNvPr>
          <p:cNvSpPr txBox="1"/>
          <p:nvPr/>
        </p:nvSpPr>
        <p:spPr>
          <a:xfrm>
            <a:off x="181768" y="3937358"/>
            <a:ext cx="5967873" cy="3108543"/>
          </a:xfrm>
          <a:prstGeom prst="rect">
            <a:avLst/>
          </a:prstGeom>
          <a:noFill/>
        </p:spPr>
        <p:txBody>
          <a:bodyPr wrap="square">
            <a:spAutoFit/>
          </a:bodyPr>
          <a:lstStyle/>
          <a:p>
            <a:pPr algn="just"/>
            <a:r>
              <a:rPr lang="en-US" sz="1400" b="0" i="0" u="none" strike="noStrike" dirty="0">
                <a:solidFill>
                  <a:srgbClr val="000000"/>
                </a:solidFill>
                <a:effectLst/>
                <a:latin typeface="Calibri" panose="020F0502020204030204" pitchFamily="34" charset="0"/>
              </a:rPr>
              <a:t>Experience an electrifying and unforgettable event with our "As Seen On TV" game show! Featuring thrilling challenges inspired by iconic TV shows, this engaging experience will keep energy levels soaring and ensure maximum participation from your entire group. Whether you choose it as a standalone event or during a meal, our flexible options allow for a tailored experience that aligns with your conference's objectives and goals. </a:t>
            </a:r>
          </a:p>
          <a:p>
            <a:pPr algn="just"/>
            <a:endParaRPr lang="en-US" sz="1400" dirty="0">
              <a:solidFill>
                <a:srgbClr val="000000"/>
              </a:solidFill>
              <a:latin typeface="Calibri" panose="020F0502020204030204" pitchFamily="34" charset="0"/>
            </a:endParaRPr>
          </a:p>
          <a:p>
            <a:pPr algn="just"/>
            <a:r>
              <a:rPr lang="en-US" sz="1400" b="0" i="0" u="none" strike="noStrike" dirty="0">
                <a:solidFill>
                  <a:srgbClr val="000000"/>
                </a:solidFill>
                <a:effectLst/>
                <a:latin typeface="Calibri" panose="020F0502020204030204" pitchFamily="34" charset="0"/>
              </a:rPr>
              <a:t>Contestants will be selected in fun and random ways, adding an extra layer of excitement, and complete customization is provided to suit your event's unique requirements. With guaranteed laughter, joy, and unforgettable moments, our game show will leave your guests buzzing with excitement as they create lasting memories and forge connections with their colleagues. Don't miss out on this opportunity to make history together and create a legendary experience that will be talked about for years to come!</a:t>
            </a:r>
            <a:r>
              <a:rPr lang="en-US" sz="1400" dirty="0"/>
              <a:t> </a:t>
            </a:r>
          </a:p>
        </p:txBody>
      </p:sp>
      <p:sp>
        <p:nvSpPr>
          <p:cNvPr id="36" name="Rectangle 35">
            <a:extLst>
              <a:ext uri="{FF2B5EF4-FFF2-40B4-BE49-F238E27FC236}">
                <a16:creationId xmlns:a16="http://schemas.microsoft.com/office/drawing/2014/main" id="{DF76C406-C461-5C19-497D-2ACF920A3EBE}"/>
              </a:ext>
            </a:extLst>
          </p:cNvPr>
          <p:cNvSpPr/>
          <p:nvPr/>
        </p:nvSpPr>
        <p:spPr>
          <a:xfrm>
            <a:off x="112201" y="9279510"/>
            <a:ext cx="5674290" cy="111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A47742B-22F2-7173-54F2-E5BD0D33B3B1}"/>
              </a:ext>
            </a:extLst>
          </p:cNvPr>
          <p:cNvSpPr/>
          <p:nvPr/>
        </p:nvSpPr>
        <p:spPr>
          <a:xfrm>
            <a:off x="307804" y="7100508"/>
            <a:ext cx="7179721" cy="120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4462892-B96B-3C15-B6B1-CAF6873A8496}"/>
              </a:ext>
            </a:extLst>
          </p:cNvPr>
          <p:cNvSpPr txBox="1"/>
          <p:nvPr/>
        </p:nvSpPr>
        <p:spPr>
          <a:xfrm>
            <a:off x="55356" y="2581397"/>
            <a:ext cx="7629361"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"Lights, Camera, Game On!"</a:t>
            </a:r>
          </a:p>
        </p:txBody>
      </p:sp>
      <p:pic>
        <p:nvPicPr>
          <p:cNvPr id="3074" name="Picture 2">
            <a:extLst>
              <a:ext uri="{FF2B5EF4-FFF2-40B4-BE49-F238E27FC236}">
                <a16:creationId xmlns:a16="http://schemas.microsoft.com/office/drawing/2014/main" id="{1F7312E1-C3B2-BF16-B703-220CCF36F0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61" t="65143" r="70664" b="15782"/>
          <a:stretch/>
        </p:blipFill>
        <p:spPr bwMode="auto">
          <a:xfrm>
            <a:off x="307804" y="7210984"/>
            <a:ext cx="1803447" cy="18034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people on a stage&#10;&#10;Description automatically generated">
            <a:extLst>
              <a:ext uri="{FF2B5EF4-FFF2-40B4-BE49-F238E27FC236}">
                <a16:creationId xmlns:a16="http://schemas.microsoft.com/office/drawing/2014/main" id="{60CBEACA-C45B-6541-E723-A594E197718A}"/>
              </a:ext>
            </a:extLst>
          </p:cNvPr>
          <p:cNvPicPr>
            <a:picLocks noChangeAspect="1"/>
          </p:cNvPicPr>
          <p:nvPr/>
        </p:nvPicPr>
        <p:blipFill rotWithShape="1">
          <a:blip r:embed="rId4">
            <a:extLst>
              <a:ext uri="{28A0092B-C50C-407E-A947-70E740481C1C}">
                <a14:useLocalDpi xmlns:a14="http://schemas.microsoft.com/office/drawing/2010/main" val="0"/>
              </a:ext>
            </a:extLst>
          </a:blip>
          <a:srcRect l="1574" r="30742" b="-2790"/>
          <a:stretch/>
        </p:blipFill>
        <p:spPr>
          <a:xfrm>
            <a:off x="2319663" y="7218647"/>
            <a:ext cx="1798306" cy="1819488"/>
          </a:xfrm>
          <a:prstGeom prst="rect">
            <a:avLst/>
          </a:prstGeom>
        </p:spPr>
      </p:pic>
      <p:pic>
        <p:nvPicPr>
          <p:cNvPr id="7" name="Picture 6" descr="A group of people sitting in chairs holding letters&#10;&#10;Description automatically generated with medium confidence">
            <a:extLst>
              <a:ext uri="{FF2B5EF4-FFF2-40B4-BE49-F238E27FC236}">
                <a16:creationId xmlns:a16="http://schemas.microsoft.com/office/drawing/2014/main" id="{3BDB4098-63E7-6C88-74C3-897D46320C4C}"/>
              </a:ext>
            </a:extLst>
          </p:cNvPr>
          <p:cNvPicPr>
            <a:picLocks noChangeAspect="1"/>
          </p:cNvPicPr>
          <p:nvPr/>
        </p:nvPicPr>
        <p:blipFill rotWithShape="1">
          <a:blip r:embed="rId5">
            <a:extLst>
              <a:ext uri="{28A0092B-C50C-407E-A947-70E740481C1C}">
                <a14:useLocalDpi xmlns:a14="http://schemas.microsoft.com/office/drawing/2010/main" val="0"/>
              </a:ext>
            </a:extLst>
          </a:blip>
          <a:srcRect l="8930" t="5443" r="30803"/>
          <a:stretch/>
        </p:blipFill>
        <p:spPr>
          <a:xfrm>
            <a:off x="4276740" y="7205060"/>
            <a:ext cx="1803447" cy="1823053"/>
          </a:xfrm>
          <a:prstGeom prst="rect">
            <a:avLst/>
          </a:prstGeom>
        </p:spPr>
      </p:pic>
      <p:sp>
        <p:nvSpPr>
          <p:cNvPr id="10" name="TextBox 9">
            <a:extLst>
              <a:ext uri="{FF2B5EF4-FFF2-40B4-BE49-F238E27FC236}">
                <a16:creationId xmlns:a16="http://schemas.microsoft.com/office/drawing/2014/main" id="{3B1EC114-619B-394C-E9FB-CD46B95070B7}"/>
              </a:ext>
            </a:extLst>
          </p:cNvPr>
          <p:cNvSpPr txBox="1"/>
          <p:nvPr/>
        </p:nvSpPr>
        <p:spPr>
          <a:xfrm>
            <a:off x="655734" y="3189560"/>
            <a:ext cx="947695" cy="646331"/>
          </a:xfrm>
          <a:prstGeom prst="rect">
            <a:avLst/>
          </a:prstGeom>
          <a:noFill/>
        </p:spPr>
        <p:txBody>
          <a:bodyPr wrap="none" rtlCol="0">
            <a:spAutoFit/>
          </a:bodyPr>
          <a:lstStyle/>
          <a:p>
            <a:r>
              <a:rPr lang="en-US" dirty="0"/>
              <a:t>60 to</a:t>
            </a:r>
          </a:p>
          <a:p>
            <a:r>
              <a:rPr lang="en-US" dirty="0"/>
              <a:t>120 min</a:t>
            </a:r>
          </a:p>
        </p:txBody>
      </p:sp>
      <p:sp>
        <p:nvSpPr>
          <p:cNvPr id="11" name="TextBox 10">
            <a:extLst>
              <a:ext uri="{FF2B5EF4-FFF2-40B4-BE49-F238E27FC236}">
                <a16:creationId xmlns:a16="http://schemas.microsoft.com/office/drawing/2014/main" id="{5A57EA2B-1DAB-559C-5CB1-695AE0E838BB}"/>
              </a:ext>
            </a:extLst>
          </p:cNvPr>
          <p:cNvSpPr txBox="1"/>
          <p:nvPr/>
        </p:nvSpPr>
        <p:spPr>
          <a:xfrm>
            <a:off x="2111251" y="3306656"/>
            <a:ext cx="2179636" cy="369332"/>
          </a:xfrm>
          <a:prstGeom prst="rect">
            <a:avLst/>
          </a:prstGeom>
          <a:noFill/>
        </p:spPr>
        <p:txBody>
          <a:bodyPr wrap="none" rtlCol="0">
            <a:spAutoFit/>
          </a:bodyPr>
          <a:lstStyle/>
          <a:p>
            <a:r>
              <a:rPr lang="en-US" dirty="0"/>
              <a:t>Players 10 -Unlimited</a:t>
            </a:r>
          </a:p>
        </p:txBody>
      </p:sp>
      <p:sp>
        <p:nvSpPr>
          <p:cNvPr id="12" name="TextBox 11">
            <a:extLst>
              <a:ext uri="{FF2B5EF4-FFF2-40B4-BE49-F238E27FC236}">
                <a16:creationId xmlns:a16="http://schemas.microsoft.com/office/drawing/2014/main" id="{EB342326-DC9F-0321-0BA7-FDE70822651C}"/>
              </a:ext>
            </a:extLst>
          </p:cNvPr>
          <p:cNvSpPr txBox="1"/>
          <p:nvPr/>
        </p:nvSpPr>
        <p:spPr>
          <a:xfrm>
            <a:off x="6670305" y="3212845"/>
            <a:ext cx="978794" cy="646331"/>
          </a:xfrm>
          <a:prstGeom prst="rect">
            <a:avLst/>
          </a:prstGeom>
          <a:noFill/>
        </p:spPr>
        <p:txBody>
          <a:bodyPr wrap="none" rtlCol="0">
            <a:spAutoFit/>
          </a:bodyPr>
          <a:lstStyle/>
          <a:p>
            <a:r>
              <a:rPr lang="en-US"/>
              <a:t>Indoor</a:t>
            </a:r>
          </a:p>
          <a:p>
            <a:r>
              <a:rPr lang="en-US"/>
              <a:t>Outdoor</a:t>
            </a:r>
          </a:p>
        </p:txBody>
      </p:sp>
      <p:sp>
        <p:nvSpPr>
          <p:cNvPr id="19" name="TextBox 18">
            <a:extLst>
              <a:ext uri="{FF2B5EF4-FFF2-40B4-BE49-F238E27FC236}">
                <a16:creationId xmlns:a16="http://schemas.microsoft.com/office/drawing/2014/main" id="{D617FA24-29FD-11C7-C40F-7492C0AEDA50}"/>
              </a:ext>
            </a:extLst>
          </p:cNvPr>
          <p:cNvSpPr txBox="1"/>
          <p:nvPr/>
        </p:nvSpPr>
        <p:spPr>
          <a:xfrm>
            <a:off x="4776645" y="3159674"/>
            <a:ext cx="675185" cy="738664"/>
          </a:xfrm>
          <a:prstGeom prst="rect">
            <a:avLst/>
          </a:prstGeom>
          <a:noFill/>
        </p:spPr>
        <p:txBody>
          <a:bodyPr wrap="none" rtlCol="0">
            <a:spAutoFit/>
          </a:bodyPr>
          <a:lstStyle/>
          <a:p>
            <a:r>
              <a:rPr lang="en-US" sz="1400" dirty="0"/>
              <a:t>Virtual</a:t>
            </a:r>
          </a:p>
          <a:p>
            <a:r>
              <a:rPr lang="en-US" sz="1400" dirty="0"/>
              <a:t>Live</a:t>
            </a:r>
          </a:p>
          <a:p>
            <a:r>
              <a:rPr lang="en-US" sz="1400" dirty="0"/>
              <a:t>Hybrid</a:t>
            </a:r>
          </a:p>
        </p:txBody>
      </p:sp>
      <p:pic>
        <p:nvPicPr>
          <p:cNvPr id="20" name="Picture 2" descr="Stopwatch - Free Tools and utensils icons">
            <a:extLst>
              <a:ext uri="{FF2B5EF4-FFF2-40B4-BE49-F238E27FC236}">
                <a16:creationId xmlns:a16="http://schemas.microsoft.com/office/drawing/2014/main" id="{661CAE06-E5FB-3342-9217-DF91C0E48E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264" y="3291831"/>
            <a:ext cx="445567" cy="4455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3B30D7B5-6A75-F88B-8101-0D6C6A1F8C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7581" y="3268860"/>
            <a:ext cx="429366" cy="4293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Platform Icons - Free SVG &amp; PNG Platform Images - Noun Project">
            <a:extLst>
              <a:ext uri="{FF2B5EF4-FFF2-40B4-BE49-F238E27FC236}">
                <a16:creationId xmlns:a16="http://schemas.microsoft.com/office/drawing/2014/main" id="{47DE7CF1-266D-D571-8563-646814D6F0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1290" y="3295633"/>
            <a:ext cx="487597" cy="4875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Indoor Or Outdoor Icons - Free SVG &amp; PNG Indoor Or Outdoor Images - Noun  Project">
            <a:extLst>
              <a:ext uri="{FF2B5EF4-FFF2-40B4-BE49-F238E27FC236}">
                <a16:creationId xmlns:a16="http://schemas.microsoft.com/office/drawing/2014/main" id="{BE67D778-7FE2-0B46-A03D-0056216FA2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0836" y="3169803"/>
            <a:ext cx="704850" cy="70485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5FCBE099-C5E3-F4B4-68DF-B63275D097DA}"/>
              </a:ext>
            </a:extLst>
          </p:cNvPr>
          <p:cNvGrpSpPr/>
          <p:nvPr/>
        </p:nvGrpSpPr>
        <p:grpSpPr>
          <a:xfrm>
            <a:off x="6110734" y="4041157"/>
            <a:ext cx="1361401" cy="3797910"/>
            <a:chOff x="4915464" y="945845"/>
            <a:chExt cx="1361401" cy="3797910"/>
          </a:xfrm>
        </p:grpSpPr>
        <p:sp>
          <p:nvSpPr>
            <p:cNvPr id="32" name="Rectangle: Rounded Corners 31">
              <a:extLst>
                <a:ext uri="{FF2B5EF4-FFF2-40B4-BE49-F238E27FC236}">
                  <a16:creationId xmlns:a16="http://schemas.microsoft.com/office/drawing/2014/main" id="{E3C33179-1F82-3229-BC78-18CA6D55C6D2}"/>
                </a:ext>
              </a:extLst>
            </p:cNvPr>
            <p:cNvSpPr/>
            <p:nvPr/>
          </p:nvSpPr>
          <p:spPr>
            <a:xfrm>
              <a:off x="5376109" y="1484483"/>
              <a:ext cx="265631" cy="2770833"/>
            </a:xfrm>
            <a:prstGeom prst="roundRect">
              <a:avLst/>
            </a:prstGeom>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FE9E9CDC-372F-F7D1-AB5E-72CDE11FC54F}"/>
                </a:ext>
              </a:extLst>
            </p:cNvPr>
            <p:cNvSpPr/>
            <p:nvPr/>
          </p:nvSpPr>
          <p:spPr>
            <a:xfrm>
              <a:off x="5372621" y="4296549"/>
              <a:ext cx="281645" cy="447206"/>
            </a:xfrm>
            <a:prstGeom prst="roundRect">
              <a:avLst/>
            </a:prstGeom>
            <a:solidFill>
              <a:schemeClr val="accent1">
                <a:lumMod val="75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59996958-1C5A-ABCC-7A32-6662F16AB745}"/>
                </a:ext>
              </a:extLst>
            </p:cNvPr>
            <p:cNvSpPr txBox="1"/>
            <p:nvPr/>
          </p:nvSpPr>
          <p:spPr>
            <a:xfrm>
              <a:off x="5657473" y="1128057"/>
              <a:ext cx="485326" cy="290600"/>
            </a:xfrm>
            <a:prstGeom prst="rect">
              <a:avLst/>
            </a:prstGeom>
            <a:noFill/>
          </p:spPr>
          <p:txBody>
            <a:bodyPr wrap="none" rtlCol="0">
              <a:spAutoFit/>
            </a:bodyPr>
            <a:lstStyle/>
            <a:p>
              <a:r>
                <a:rPr lang="en-US" sz="1200"/>
                <a:t>Intro</a:t>
              </a:r>
            </a:p>
          </p:txBody>
        </p:sp>
        <p:sp>
          <p:nvSpPr>
            <p:cNvPr id="40" name="TextBox 39">
              <a:extLst>
                <a:ext uri="{FF2B5EF4-FFF2-40B4-BE49-F238E27FC236}">
                  <a16:creationId xmlns:a16="http://schemas.microsoft.com/office/drawing/2014/main" id="{D3C11F63-14DF-E5D1-9001-BE2EFE71BB9D}"/>
                </a:ext>
              </a:extLst>
            </p:cNvPr>
            <p:cNvSpPr txBox="1"/>
            <p:nvPr/>
          </p:nvSpPr>
          <p:spPr>
            <a:xfrm>
              <a:off x="5617276" y="4373242"/>
              <a:ext cx="648896" cy="276999"/>
            </a:xfrm>
            <a:prstGeom prst="rect">
              <a:avLst/>
            </a:prstGeom>
            <a:noFill/>
          </p:spPr>
          <p:txBody>
            <a:bodyPr wrap="none" rtlCol="0">
              <a:spAutoFit/>
            </a:bodyPr>
            <a:lstStyle/>
            <a:p>
              <a:r>
                <a:rPr lang="en-US" sz="1200"/>
                <a:t>Awards</a:t>
              </a:r>
            </a:p>
          </p:txBody>
        </p:sp>
        <p:sp>
          <p:nvSpPr>
            <p:cNvPr id="41" name="TextBox 40">
              <a:extLst>
                <a:ext uri="{FF2B5EF4-FFF2-40B4-BE49-F238E27FC236}">
                  <a16:creationId xmlns:a16="http://schemas.microsoft.com/office/drawing/2014/main" id="{717FAA07-6F06-B13B-39DF-EBB1729D3BD4}"/>
                </a:ext>
              </a:extLst>
            </p:cNvPr>
            <p:cNvSpPr txBox="1"/>
            <p:nvPr/>
          </p:nvSpPr>
          <p:spPr>
            <a:xfrm>
              <a:off x="5625725" y="2706581"/>
              <a:ext cx="651140" cy="276999"/>
            </a:xfrm>
            <a:prstGeom prst="rect">
              <a:avLst/>
            </a:prstGeom>
            <a:noFill/>
          </p:spPr>
          <p:txBody>
            <a:bodyPr wrap="none" rtlCol="0">
              <a:spAutoFit/>
            </a:bodyPr>
            <a:lstStyle/>
            <a:p>
              <a:r>
                <a:rPr lang="en-US" sz="1200"/>
                <a:t>Activity</a:t>
              </a:r>
            </a:p>
          </p:txBody>
        </p:sp>
        <p:cxnSp>
          <p:nvCxnSpPr>
            <p:cNvPr id="43" name="Straight Connector 42">
              <a:extLst>
                <a:ext uri="{FF2B5EF4-FFF2-40B4-BE49-F238E27FC236}">
                  <a16:creationId xmlns:a16="http://schemas.microsoft.com/office/drawing/2014/main" id="{B0C66FCB-C463-6D25-76C6-E041C310DD25}"/>
                </a:ext>
              </a:extLst>
            </p:cNvPr>
            <p:cNvCxnSpPr/>
            <p:nvPr/>
          </p:nvCxnSpPr>
          <p:spPr>
            <a:xfrm>
              <a:off x="5200064" y="945845"/>
              <a:ext cx="0" cy="379211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D7DE823F-601A-819E-8AE4-8324BC36A677}"/>
                </a:ext>
              </a:extLst>
            </p:cNvPr>
            <p:cNvSpPr txBox="1"/>
            <p:nvPr/>
          </p:nvSpPr>
          <p:spPr>
            <a:xfrm rot="16200000">
              <a:off x="4608201" y="2737144"/>
              <a:ext cx="891526" cy="276999"/>
            </a:xfrm>
            <a:prstGeom prst="rect">
              <a:avLst/>
            </a:prstGeom>
            <a:noFill/>
          </p:spPr>
          <p:txBody>
            <a:bodyPr wrap="none" rtlCol="0">
              <a:spAutoFit/>
            </a:bodyPr>
            <a:lstStyle/>
            <a:p>
              <a:r>
                <a:rPr lang="en-US" sz="1200"/>
                <a:t>90 Minutes</a:t>
              </a:r>
            </a:p>
          </p:txBody>
        </p:sp>
        <p:sp>
          <p:nvSpPr>
            <p:cNvPr id="47" name="Rectangle: Rounded Corners 46">
              <a:extLst>
                <a:ext uri="{FF2B5EF4-FFF2-40B4-BE49-F238E27FC236}">
                  <a16:creationId xmlns:a16="http://schemas.microsoft.com/office/drawing/2014/main" id="{D111D264-115F-403B-B485-CB6986B68B92}"/>
                </a:ext>
              </a:extLst>
            </p:cNvPr>
            <p:cNvSpPr/>
            <p:nvPr/>
          </p:nvSpPr>
          <p:spPr>
            <a:xfrm>
              <a:off x="5375321" y="1016816"/>
              <a:ext cx="253893" cy="421202"/>
            </a:xfrm>
            <a:prstGeom prst="roundRect">
              <a:avLst/>
            </a:prstGeom>
            <a:solidFill>
              <a:schemeClr val="accent1">
                <a:lumMod val="60000"/>
                <a:lumOff val="4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F4954244-DE10-1979-7159-F149B5476EA2}"/>
              </a:ext>
            </a:extLst>
          </p:cNvPr>
          <p:cNvSpPr txBox="1"/>
          <p:nvPr/>
        </p:nvSpPr>
        <p:spPr>
          <a:xfrm>
            <a:off x="3165704" y="300830"/>
            <a:ext cx="5331589" cy="2033314"/>
          </a:xfrm>
          <a:prstGeom prst="rect">
            <a:avLst/>
          </a:prstGeom>
          <a:noFill/>
        </p:spPr>
        <p:txBody>
          <a:bodyPr wrap="square" rtlCol="0">
            <a:spAutoFit/>
          </a:bodyPr>
          <a:lstStyle/>
          <a:p>
            <a:pPr>
              <a:lnSpc>
                <a:spcPts val="7400"/>
              </a:lnSpc>
            </a:pPr>
            <a:r>
              <a:rPr lang="en-US" sz="8000" b="1">
                <a:latin typeface="Arial" panose="020B0604020202020204" pitchFamily="34" charset="0"/>
                <a:cs typeface="Arial" panose="020B0604020202020204" pitchFamily="34" charset="0"/>
              </a:rPr>
              <a:t>As Seen      on   </a:t>
            </a:r>
          </a:p>
        </p:txBody>
      </p:sp>
      <p:pic>
        <p:nvPicPr>
          <p:cNvPr id="5" name="Picture 4" descr="A picture containing screenshot, mobile phone, art&#10;&#10;Description automatically generated">
            <a:extLst>
              <a:ext uri="{FF2B5EF4-FFF2-40B4-BE49-F238E27FC236}">
                <a16:creationId xmlns:a16="http://schemas.microsoft.com/office/drawing/2014/main" id="{FE348673-1CCD-3225-94CE-3DEAF741D3BC}"/>
              </a:ext>
            </a:extLst>
          </p:cNvPr>
          <p:cNvPicPr>
            <a:picLocks noChangeAspect="1"/>
          </p:cNvPicPr>
          <p:nvPr/>
        </p:nvPicPr>
        <p:blipFill rotWithShape="1">
          <a:blip r:embed="rId10">
            <a:extLst>
              <a:ext uri="{28A0092B-C50C-407E-A947-70E740481C1C}">
                <a14:useLocalDpi xmlns:a14="http://schemas.microsoft.com/office/drawing/2010/main" val="0"/>
              </a:ext>
            </a:extLst>
          </a:blip>
          <a:srcRect b="24673"/>
          <a:stretch/>
        </p:blipFill>
        <p:spPr>
          <a:xfrm>
            <a:off x="4276740" y="467784"/>
            <a:ext cx="2993811" cy="2008070"/>
          </a:xfrm>
          <a:prstGeom prst="rect">
            <a:avLst/>
          </a:prstGeom>
        </p:spPr>
      </p:pic>
      <p:pic>
        <p:nvPicPr>
          <p:cNvPr id="3" name="Picture 2" descr="A colorful television with antenna&#10;&#10;Description automatically generated">
            <a:extLst>
              <a:ext uri="{FF2B5EF4-FFF2-40B4-BE49-F238E27FC236}">
                <a16:creationId xmlns:a16="http://schemas.microsoft.com/office/drawing/2014/main" id="{956C5E6E-D523-4D94-618A-E06BD6B62353}"/>
              </a:ext>
            </a:extLst>
          </p:cNvPr>
          <p:cNvPicPr>
            <a:picLocks noChangeAspect="1"/>
          </p:cNvPicPr>
          <p:nvPr/>
        </p:nvPicPr>
        <p:blipFill rotWithShape="1">
          <a:blip r:embed="rId11">
            <a:extLst>
              <a:ext uri="{28A0092B-C50C-407E-A947-70E740481C1C}">
                <a14:useLocalDpi xmlns:a14="http://schemas.microsoft.com/office/drawing/2010/main" val="0"/>
              </a:ext>
            </a:extLst>
          </a:blip>
          <a:srcRect l="19201" t="13623" r="18179" b="16245"/>
          <a:stretch/>
        </p:blipFill>
        <p:spPr>
          <a:xfrm>
            <a:off x="6164531" y="8421809"/>
            <a:ext cx="1346814" cy="1267887"/>
          </a:xfrm>
          <a:prstGeom prst="rect">
            <a:avLst/>
          </a:prstGeom>
        </p:spPr>
      </p:pic>
    </p:spTree>
    <p:extLst>
      <p:ext uri="{BB962C8B-B14F-4D97-AF65-F5344CB8AC3E}">
        <p14:creationId xmlns:p14="http://schemas.microsoft.com/office/powerpoint/2010/main" val="27570771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5bd05e-5a58-4b96-a4b3-bee0e5ddce65">
      <Terms xmlns="http://schemas.microsoft.com/office/infopath/2007/PartnerControls"/>
    </lcf76f155ced4ddcb4097134ff3c332f>
    <TaxCatchAll xmlns="46ca9d76-17d7-4887-bea8-a66e5b3a48ff" xsi:nil="true"/>
    <SharedWithUsers xmlns="46ca9d76-17d7-4887-bea8-a66e5b3a48ff">
      <UserInfo>
        <DisplayName>Sharon Fisher</DisplayName>
        <AccountId>14</AccountId>
        <AccountType/>
      </UserInfo>
      <UserInfo>
        <DisplayName>Dominique Gobeil</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D2AB7202BAB843BD0C465FB71B4352" ma:contentTypeVersion="15" ma:contentTypeDescription="Create a new document." ma:contentTypeScope="" ma:versionID="b4d47f652de5d7baa23bb460abec7c42">
  <xsd:schema xmlns:xsd="http://www.w3.org/2001/XMLSchema" xmlns:xs="http://www.w3.org/2001/XMLSchema" xmlns:p="http://schemas.microsoft.com/office/2006/metadata/properties" xmlns:ns2="175bd05e-5a58-4b96-a4b3-bee0e5ddce65" xmlns:ns3="46ca9d76-17d7-4887-bea8-a66e5b3a48ff" targetNamespace="http://schemas.microsoft.com/office/2006/metadata/properties" ma:root="true" ma:fieldsID="785afc73cc1e5ff64c419f0a0e9a1a30" ns2:_="" ns3:_="">
    <xsd:import namespace="175bd05e-5a58-4b96-a4b3-bee0e5ddce65"/>
    <xsd:import namespace="46ca9d76-17d7-4887-bea8-a66e5b3a48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5bd05e-5a58-4b96-a4b3-bee0e5ddce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4aac4e5-5434-47aa-9f0f-653ded6160e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ca9d76-17d7-4887-bea8-a66e5b3a48f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deea0c2-8747-4de3-95b9-782d0e903973}" ma:internalName="TaxCatchAll" ma:showField="CatchAllData" ma:web="46ca9d76-17d7-4887-bea8-a66e5b3a48f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DD856F-20CA-49D8-94CB-A015D2631270}">
  <ds:schemaRefs>
    <ds:schemaRef ds:uri="http://schemas.microsoft.com/sharepoint/v3/contenttype/forms"/>
  </ds:schemaRefs>
</ds:datastoreItem>
</file>

<file path=customXml/itemProps2.xml><?xml version="1.0" encoding="utf-8"?>
<ds:datastoreItem xmlns:ds="http://schemas.openxmlformats.org/officeDocument/2006/customXml" ds:itemID="{1E627B8A-8FBA-4BC5-AA24-D72CB2938C7B}">
  <ds:schemaRefs>
    <ds:schemaRef ds:uri="http://purl.org/dc/terms/"/>
    <ds:schemaRef ds:uri="http://schemas.microsoft.com/office/infopath/2007/PartnerControls"/>
    <ds:schemaRef ds:uri="http://www.w3.org/XML/1998/namespace"/>
    <ds:schemaRef ds:uri="db1405d4-33b3-4601-98cd-d9f54bcee7f2"/>
    <ds:schemaRef ds:uri="http://schemas.microsoft.com/office/2006/documentManagement/types"/>
    <ds:schemaRef ds:uri="http://purl.org/dc/elements/1.1/"/>
    <ds:schemaRef ds:uri="http://purl.org/dc/dcmitype/"/>
    <ds:schemaRef ds:uri="http://schemas.openxmlformats.org/package/2006/metadata/core-properties"/>
    <ds:schemaRef ds:uri="3b10adbe-91a9-43b4-a2b2-28f1608457ba"/>
    <ds:schemaRef ds:uri="http://schemas.microsoft.com/office/2006/metadata/properties"/>
    <ds:schemaRef ds:uri="175bd05e-5a58-4b96-a4b3-bee0e5ddce65"/>
    <ds:schemaRef ds:uri="46ca9d76-17d7-4887-bea8-a66e5b3a48ff"/>
  </ds:schemaRefs>
</ds:datastoreItem>
</file>

<file path=customXml/itemProps3.xml><?xml version="1.0" encoding="utf-8"?>
<ds:datastoreItem xmlns:ds="http://schemas.openxmlformats.org/officeDocument/2006/customXml" ds:itemID="{DA822A4A-B1E8-4D35-8B52-6EF096321D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5bd05e-5a58-4b96-a4b3-bee0e5ddce65"/>
    <ds:schemaRef ds:uri="46ca9d76-17d7-4887-bea8-a66e5b3a48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15175</TotalTime>
  <Words>188</Words>
  <Application>Microsoft Office PowerPoint</Application>
  <PresentationFormat>Custom</PresentationFormat>
  <Paragraphs>17</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Bougie</dc:creator>
  <cp:lastModifiedBy>Heather Miller</cp:lastModifiedBy>
  <cp:revision>15</cp:revision>
  <cp:lastPrinted>2023-06-01T16:40:03Z</cp:lastPrinted>
  <dcterms:created xsi:type="dcterms:W3CDTF">2023-05-12T12:16:30Z</dcterms:created>
  <dcterms:modified xsi:type="dcterms:W3CDTF">2023-08-14T17:43:54Z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0x010100EED2AB7202BAB843BD0C465FB71B4352</vt:lpwstr>
  </property>
</Properties>
</file>