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86" r:id="rId5"/>
  </p:sldIdLst>
  <p:sldSz cx="7772400" cy="100584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E265C98-33E9-48B8-8B68-1292ADF4C33D}">
          <p14:sldIdLst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4CA8"/>
    <a:srgbClr val="EFEBD1"/>
    <a:srgbClr val="FFCC99"/>
    <a:srgbClr val="CCCCFF"/>
    <a:srgbClr val="C0D4F5"/>
    <a:srgbClr val="5074A7"/>
    <a:srgbClr val="DA9D6F"/>
    <a:srgbClr val="9C9579"/>
    <a:srgbClr val="53B8D6"/>
    <a:srgbClr val="2EB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B6860E-308A-4EB1-A90F-F99858233F4E}" v="1" dt="2023-08-14T17:45:17.9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8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Miller" userId="512a90a0-3341-465e-b8d0-9b7f5805cd9f" providerId="ADAL" clId="{E2B6860E-308A-4EB1-A90F-F99858233F4E}"/>
    <pc:docChg chg="addSld delSld modSld modSection">
      <pc:chgData name="Heather Miller" userId="512a90a0-3341-465e-b8d0-9b7f5805cd9f" providerId="ADAL" clId="{E2B6860E-308A-4EB1-A90F-F99858233F4E}" dt="2023-08-14T17:45:19.032" v="1" actId="47"/>
      <pc:docMkLst>
        <pc:docMk/>
      </pc:docMkLst>
      <pc:sldChg chg="del">
        <pc:chgData name="Heather Miller" userId="512a90a0-3341-465e-b8d0-9b7f5805cd9f" providerId="ADAL" clId="{E2B6860E-308A-4EB1-A90F-F99858233F4E}" dt="2023-08-14T17:45:19.032" v="1" actId="47"/>
        <pc:sldMkLst>
          <pc:docMk/>
          <pc:sldMk cId="1748204483" sldId="285"/>
        </pc:sldMkLst>
      </pc:sldChg>
      <pc:sldChg chg="add">
        <pc:chgData name="Heather Miller" userId="512a90a0-3341-465e-b8d0-9b7f5805cd9f" providerId="ADAL" clId="{E2B6860E-308A-4EB1-A90F-F99858233F4E}" dt="2023-08-14T17:45:17.947" v="0"/>
        <pc:sldMkLst>
          <pc:docMk/>
          <pc:sldMk cId="2221173993" sldId="2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314" cy="481710"/>
          </a:xfrm>
          <a:prstGeom prst="rect">
            <a:avLst/>
          </a:prstGeom>
        </p:spPr>
        <p:txBody>
          <a:bodyPr vert="horz" lIns="95088" tIns="47544" rIns="95088" bIns="475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234" y="0"/>
            <a:ext cx="3169314" cy="481710"/>
          </a:xfrm>
          <a:prstGeom prst="rect">
            <a:avLst/>
          </a:prstGeom>
        </p:spPr>
        <p:txBody>
          <a:bodyPr vert="horz" lIns="95088" tIns="47544" rIns="95088" bIns="47544" rtlCol="0"/>
          <a:lstStyle>
            <a:lvl1pPr algn="r">
              <a:defRPr sz="1200"/>
            </a:lvl1pPr>
          </a:lstStyle>
          <a:p>
            <a:fld id="{C11D8444-7A61-46F5-90DF-3283CE9678B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06650" y="1201738"/>
            <a:ext cx="2501900" cy="3238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88" tIns="47544" rIns="95088" bIns="475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017" y="4620784"/>
            <a:ext cx="5851168" cy="3781091"/>
          </a:xfrm>
          <a:prstGeom prst="rect">
            <a:avLst/>
          </a:prstGeom>
        </p:spPr>
        <p:txBody>
          <a:bodyPr vert="horz" lIns="95088" tIns="47544" rIns="95088" bIns="475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90"/>
            <a:ext cx="3169314" cy="481710"/>
          </a:xfrm>
          <a:prstGeom prst="rect">
            <a:avLst/>
          </a:prstGeom>
        </p:spPr>
        <p:txBody>
          <a:bodyPr vert="horz" lIns="95088" tIns="47544" rIns="95088" bIns="475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234" y="9119490"/>
            <a:ext cx="3169314" cy="481710"/>
          </a:xfrm>
          <a:prstGeom prst="rect">
            <a:avLst/>
          </a:prstGeom>
        </p:spPr>
        <p:txBody>
          <a:bodyPr vert="horz" lIns="95088" tIns="47544" rIns="95088" bIns="47544" rtlCol="0" anchor="b"/>
          <a:lstStyle>
            <a:lvl1pPr algn="r">
              <a:defRPr sz="1200"/>
            </a:lvl1pPr>
          </a:lstStyle>
          <a:p>
            <a:fld id="{33A3B2BE-3C1B-4C75-B91A-D3C07D901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18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3B2BE-3C1B-4C75-B91A-D3C07D901C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15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0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5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2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4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9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9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3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9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0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2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5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5A9229F-E713-BAF2-8A07-3216326FA6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75" r="48328"/>
          <a:stretch/>
        </p:blipFill>
        <p:spPr bwMode="auto">
          <a:xfrm>
            <a:off x="52623" y="41437"/>
            <a:ext cx="2589348" cy="250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336266C-B9EC-EA4D-4CE7-D2FFFBFF388D}"/>
              </a:ext>
            </a:extLst>
          </p:cNvPr>
          <p:cNvSpPr/>
          <p:nvPr/>
        </p:nvSpPr>
        <p:spPr>
          <a:xfrm>
            <a:off x="118997" y="2498326"/>
            <a:ext cx="7565721" cy="606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cs typeface="Arial" panose="020B0604020202020204" pitchFamily="34" charset="0"/>
              </a:rPr>
              <a:t>Calling All Game Show Lovers!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7BFAF3-CCF8-F940-9A51-635E42F442FE}"/>
              </a:ext>
            </a:extLst>
          </p:cNvPr>
          <p:cNvSpPr/>
          <p:nvPr/>
        </p:nvSpPr>
        <p:spPr>
          <a:xfrm>
            <a:off x="87682" y="100208"/>
            <a:ext cx="7565721" cy="98329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BD925D-4D5C-6755-E7F7-583C7D2BE4DD}"/>
              </a:ext>
            </a:extLst>
          </p:cNvPr>
          <p:cNvSpPr txBox="1"/>
          <p:nvPr/>
        </p:nvSpPr>
        <p:spPr>
          <a:xfrm>
            <a:off x="638146" y="3218703"/>
            <a:ext cx="842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60 to </a:t>
            </a:r>
          </a:p>
          <a:p>
            <a:r>
              <a:rPr lang="en-US"/>
              <a:t>90 min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2A05AD-7D87-FB7B-1EBF-7A40FC662D54}"/>
              </a:ext>
            </a:extLst>
          </p:cNvPr>
          <p:cNvSpPr txBox="1"/>
          <p:nvPr/>
        </p:nvSpPr>
        <p:spPr>
          <a:xfrm>
            <a:off x="2200072" y="3263398"/>
            <a:ext cx="1202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Players 10-</a:t>
            </a:r>
          </a:p>
          <a:p>
            <a:r>
              <a:rPr lang="en-US" dirty="0"/>
              <a:t>Unlimited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14658D-0818-2DB2-A960-CFC63DD5F51C}"/>
              </a:ext>
            </a:extLst>
          </p:cNvPr>
          <p:cNvSpPr txBox="1"/>
          <p:nvPr/>
        </p:nvSpPr>
        <p:spPr>
          <a:xfrm>
            <a:off x="222389" y="3830597"/>
            <a:ext cx="5738135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500" dirty="0"/>
              <a:t>Experience the ultimate in excitement and engagement with </a:t>
            </a:r>
            <a:r>
              <a:rPr lang="en-US" sz="1500" i="1" dirty="0">
                <a:solidFill>
                  <a:srgbClr val="7030A0"/>
                </a:solidFill>
              </a:rPr>
              <a:t>FARRAGO  LIVE</a:t>
            </a:r>
            <a:r>
              <a:rPr lang="en-US" sz="1500" dirty="0"/>
              <a:t>!  FARRAGO literally means hodge-podge, and that’s what this one-of-a-kind game show delivers! It keeps your attendees on the edge of their seats as EVERYONE becomes a contestant, creating an electrifying atmosphere from start to finish. With a dynamic Game Show Host, spirited contests, and a variety of thrilling challenges, </a:t>
            </a:r>
            <a:r>
              <a:rPr lang="en-US" sz="1500" i="1" dirty="0">
                <a:solidFill>
                  <a:srgbClr val="7030A0"/>
                </a:solidFill>
              </a:rPr>
              <a:t>FARRAGO LIVE </a:t>
            </a:r>
            <a:r>
              <a:rPr lang="en-US" sz="1500" dirty="0"/>
              <a:t>guarantees a non-stop adventure that will leave your guests laughing and bonding with their colleagues like never before. Whether you choose it as a standalone event or during a meal, our customizable games can be tailored to fit your specific conference objectives, location, time frame, and team goals. By sponsoring the "FARRAGO" game show, you'll make history and create a night that will be remembered for years to come. Don't miss this opportunity to elevate your event and provide an unforgettable experience that will have everyone talking!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F76C406-C461-5C19-497D-2ACF920A3EBE}"/>
              </a:ext>
            </a:extLst>
          </p:cNvPr>
          <p:cNvSpPr/>
          <p:nvPr/>
        </p:nvSpPr>
        <p:spPr>
          <a:xfrm>
            <a:off x="112201" y="9279510"/>
            <a:ext cx="5674290" cy="111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E10E78-6E09-4865-F83B-F9576AE68011}"/>
              </a:ext>
            </a:extLst>
          </p:cNvPr>
          <p:cNvSpPr txBox="1"/>
          <p:nvPr/>
        </p:nvSpPr>
        <p:spPr>
          <a:xfrm>
            <a:off x="6621465" y="3260604"/>
            <a:ext cx="978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Indoor</a:t>
            </a:r>
          </a:p>
          <a:p>
            <a:r>
              <a:rPr lang="en-US"/>
              <a:t>Outdoor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1992F8-169D-6980-B12B-B1B71C64CDF0}"/>
              </a:ext>
            </a:extLst>
          </p:cNvPr>
          <p:cNvSpPr txBox="1"/>
          <p:nvPr/>
        </p:nvSpPr>
        <p:spPr>
          <a:xfrm>
            <a:off x="4889525" y="3260363"/>
            <a:ext cx="841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Virtual</a:t>
            </a:r>
          </a:p>
          <a:p>
            <a:r>
              <a:rPr lang="en-US"/>
              <a:t>Live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C68B9B-FC7E-FFBD-C711-26CB61439418}"/>
              </a:ext>
            </a:extLst>
          </p:cNvPr>
          <p:cNvGrpSpPr/>
          <p:nvPr/>
        </p:nvGrpSpPr>
        <p:grpSpPr>
          <a:xfrm>
            <a:off x="6016058" y="3971414"/>
            <a:ext cx="1512694" cy="3836116"/>
            <a:chOff x="254663" y="5852404"/>
            <a:chExt cx="1423206" cy="383304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457BFB6-2380-78C4-F4E5-C4CECD8DBFE9}"/>
                </a:ext>
              </a:extLst>
            </p:cNvPr>
            <p:cNvSpPr/>
            <p:nvPr/>
          </p:nvSpPr>
          <p:spPr>
            <a:xfrm>
              <a:off x="683861" y="5852404"/>
              <a:ext cx="253893" cy="40521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59E8BEC-E0B6-5899-1098-A5EBD69FA078}"/>
                </a:ext>
              </a:extLst>
            </p:cNvPr>
            <p:cNvSpPr/>
            <p:nvPr/>
          </p:nvSpPr>
          <p:spPr>
            <a:xfrm>
              <a:off x="683861" y="6310110"/>
              <a:ext cx="265631" cy="291657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EA005C8-5133-4FCB-1830-BF5F47AAE5B2}"/>
                </a:ext>
              </a:extLst>
            </p:cNvPr>
            <p:cNvSpPr/>
            <p:nvPr/>
          </p:nvSpPr>
          <p:spPr>
            <a:xfrm>
              <a:off x="683861" y="9275323"/>
              <a:ext cx="281645" cy="41012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8B56DDF-8443-F6CD-0F7E-36E473A9CB31}"/>
                </a:ext>
              </a:extLst>
            </p:cNvPr>
            <p:cNvSpPr txBox="1"/>
            <p:nvPr/>
          </p:nvSpPr>
          <p:spPr>
            <a:xfrm>
              <a:off x="936304" y="5918005"/>
              <a:ext cx="436164" cy="2614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Intro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E7677D-0355-BB74-8411-6216864F41F3}"/>
                </a:ext>
              </a:extLst>
            </p:cNvPr>
            <p:cNvSpPr txBox="1"/>
            <p:nvPr/>
          </p:nvSpPr>
          <p:spPr>
            <a:xfrm>
              <a:off x="907735" y="6186194"/>
              <a:ext cx="173803" cy="2614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1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C99C46-CC0C-6F98-57C7-7A73271C0D4C}"/>
                </a:ext>
              </a:extLst>
            </p:cNvPr>
            <p:cNvSpPr txBox="1"/>
            <p:nvPr/>
          </p:nvSpPr>
          <p:spPr>
            <a:xfrm>
              <a:off x="966608" y="9402657"/>
              <a:ext cx="576425" cy="2614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Awards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BC9C1E7-6A4D-09BE-6225-EA6DA42F621B}"/>
                </a:ext>
              </a:extLst>
            </p:cNvPr>
            <p:cNvCxnSpPr/>
            <p:nvPr/>
          </p:nvCxnSpPr>
          <p:spPr>
            <a:xfrm>
              <a:off x="523830" y="5887537"/>
              <a:ext cx="0" cy="3792119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AAB950C-8E2D-7FE6-388B-EBBA82979478}"/>
                </a:ext>
              </a:extLst>
            </p:cNvPr>
            <p:cNvSpPr txBox="1"/>
            <p:nvPr/>
          </p:nvSpPr>
          <p:spPr>
            <a:xfrm rot="16200000">
              <a:off x="-38076" y="7694268"/>
              <a:ext cx="831612" cy="246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90 Minutes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77F32A25-FF63-556E-5008-58626053AB1A}"/>
                </a:ext>
              </a:extLst>
            </p:cNvPr>
            <p:cNvSpPr/>
            <p:nvPr/>
          </p:nvSpPr>
          <p:spPr>
            <a:xfrm rot="5400000">
              <a:off x="948015" y="6273416"/>
              <a:ext cx="631938" cy="77531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39652A6-1681-F07F-0DA9-6D8C71EBCAED}"/>
                </a:ext>
              </a:extLst>
            </p:cNvPr>
            <p:cNvSpPr/>
            <p:nvPr/>
          </p:nvSpPr>
          <p:spPr>
            <a:xfrm rot="5400000">
              <a:off x="974243" y="8444070"/>
              <a:ext cx="631936" cy="77531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8A27775-B729-9F8E-8203-31A6D761A638}"/>
                </a:ext>
              </a:extLst>
            </p:cNvPr>
            <p:cNvSpPr/>
            <p:nvPr/>
          </p:nvSpPr>
          <p:spPr>
            <a:xfrm rot="5400000">
              <a:off x="966088" y="6988391"/>
              <a:ext cx="631938" cy="77531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D7D77AD-B26C-B86A-1367-93478B856148}"/>
                </a:ext>
              </a:extLst>
            </p:cNvPr>
            <p:cNvSpPr/>
            <p:nvPr/>
          </p:nvSpPr>
          <p:spPr>
            <a:xfrm rot="5400000">
              <a:off x="966089" y="7711907"/>
              <a:ext cx="631936" cy="77531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80AF378-1480-04E5-2DD0-BC5A10E63448}"/>
                </a:ext>
              </a:extLst>
            </p:cNvPr>
            <p:cNvSpPr txBox="1"/>
            <p:nvPr/>
          </p:nvSpPr>
          <p:spPr>
            <a:xfrm>
              <a:off x="967638" y="6522573"/>
              <a:ext cx="670376" cy="261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/>
                <a:t>Game 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0B94013-D63E-A1CC-B8BE-3C609B8185E6}"/>
                </a:ext>
              </a:extLst>
            </p:cNvPr>
            <p:cNvSpPr txBox="1"/>
            <p:nvPr/>
          </p:nvSpPr>
          <p:spPr>
            <a:xfrm>
              <a:off x="947091" y="7233073"/>
              <a:ext cx="670376" cy="261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/>
                <a:t>Game 2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AB71ECE-E2D9-19A7-6716-1B5D02F82AE7}"/>
                </a:ext>
              </a:extLst>
            </p:cNvPr>
            <p:cNvSpPr txBox="1"/>
            <p:nvPr/>
          </p:nvSpPr>
          <p:spPr>
            <a:xfrm>
              <a:off x="967638" y="7946982"/>
              <a:ext cx="670376" cy="261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/>
                <a:t>Game 3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E4294D1-19C7-66ED-3CE4-89B06C69E790}"/>
                </a:ext>
              </a:extLst>
            </p:cNvPr>
            <p:cNvSpPr txBox="1"/>
            <p:nvPr/>
          </p:nvSpPr>
          <p:spPr>
            <a:xfrm>
              <a:off x="981407" y="8693227"/>
              <a:ext cx="670376" cy="261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/>
                <a:t>Game 4</a:t>
              </a:r>
            </a:p>
          </p:txBody>
        </p:sp>
      </p:grpSp>
      <p:pic>
        <p:nvPicPr>
          <p:cNvPr id="43" name="Picture 8" descr="Indoor Or Outdoor Icons - Free SVG &amp; PNG Indoor Or Outdoor Images - Noun  Project">
            <a:extLst>
              <a:ext uri="{FF2B5EF4-FFF2-40B4-BE49-F238E27FC236}">
                <a16:creationId xmlns:a16="http://schemas.microsoft.com/office/drawing/2014/main" id="{0912CED4-59FF-2F75-96EC-3BEA9D80C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526" y="319983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Platform Icons - Free SVG &amp; PNG Platform Images - Noun Project">
            <a:extLst>
              <a:ext uri="{FF2B5EF4-FFF2-40B4-BE49-F238E27FC236}">
                <a16:creationId xmlns:a16="http://schemas.microsoft.com/office/drawing/2014/main" id="{DFE4EC42-9C84-D86C-ED70-11F54CFC1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972" y="3339729"/>
            <a:ext cx="487597" cy="48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>
            <a:extLst>
              <a:ext uri="{FF2B5EF4-FFF2-40B4-BE49-F238E27FC236}">
                <a16:creationId xmlns:a16="http://schemas.microsoft.com/office/drawing/2014/main" id="{B8CB3C7F-9E6E-06F5-A7A0-EFE9DF657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750" y="3331815"/>
            <a:ext cx="429366" cy="42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Stopwatch - Free Tools and utensils icons">
            <a:extLst>
              <a:ext uri="{FF2B5EF4-FFF2-40B4-BE49-F238E27FC236}">
                <a16:creationId xmlns:a16="http://schemas.microsoft.com/office/drawing/2014/main" id="{8731ACAE-FF4D-D2CD-DA1F-D4B00CDAC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9" y="3319084"/>
            <a:ext cx="445567" cy="44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A colorful letter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23355BCB-071A-EAB1-1F09-B7F1DC0A66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90"/>
          <a:stretch/>
        </p:blipFill>
        <p:spPr>
          <a:xfrm>
            <a:off x="2322325" y="562512"/>
            <a:ext cx="5178551" cy="1343360"/>
          </a:xfrm>
          <a:prstGeom prst="rect">
            <a:avLst/>
          </a:prstGeom>
        </p:spPr>
      </p:pic>
      <p:pic>
        <p:nvPicPr>
          <p:cNvPr id="28" name="Picture 27" descr="A group of people sitting in a room&#10;&#10;Description automatically generated with medium confidence">
            <a:extLst>
              <a:ext uri="{FF2B5EF4-FFF2-40B4-BE49-F238E27FC236}">
                <a16:creationId xmlns:a16="http://schemas.microsoft.com/office/drawing/2014/main" id="{B1DCBAF5-138B-0255-452A-FA6BF930C24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5" t="22606" r="34406" b="33020"/>
          <a:stretch/>
        </p:blipFill>
        <p:spPr>
          <a:xfrm>
            <a:off x="2206753" y="7322065"/>
            <a:ext cx="1886765" cy="1824383"/>
          </a:xfrm>
          <a:prstGeom prst="rect">
            <a:avLst/>
          </a:prstGeom>
        </p:spPr>
      </p:pic>
      <p:pic>
        <p:nvPicPr>
          <p:cNvPr id="16" name="Picture 15" descr="A person and person looking up at each other&#10;&#10;Description automatically generated with low confidence">
            <a:extLst>
              <a:ext uri="{FF2B5EF4-FFF2-40B4-BE49-F238E27FC236}">
                <a16:creationId xmlns:a16="http://schemas.microsoft.com/office/drawing/2014/main" id="{A451AD60-14CC-6C86-BFA4-886EA487747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8" t="13205" r="24669" b="5641"/>
          <a:stretch/>
        </p:blipFill>
        <p:spPr>
          <a:xfrm>
            <a:off x="4201551" y="7343339"/>
            <a:ext cx="1923737" cy="1803108"/>
          </a:xfrm>
          <a:prstGeom prst="rect">
            <a:avLst/>
          </a:prstGeom>
        </p:spPr>
      </p:pic>
      <p:pic>
        <p:nvPicPr>
          <p:cNvPr id="25" name="Picture 24" descr="A group of people holding boxes&#10;&#10;Description automatically generated with medium confidence">
            <a:extLst>
              <a:ext uri="{FF2B5EF4-FFF2-40B4-BE49-F238E27FC236}">
                <a16:creationId xmlns:a16="http://schemas.microsoft.com/office/drawing/2014/main" id="{98604619-A673-AE23-BC95-D6E11A87F2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98" y="7333669"/>
            <a:ext cx="1886766" cy="180151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C1767B6-8223-9FB1-5482-E76AB80C04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t="51949" r="52310" b="745"/>
          <a:stretch/>
        </p:blipFill>
        <p:spPr bwMode="auto">
          <a:xfrm>
            <a:off x="6125288" y="8258627"/>
            <a:ext cx="1502791" cy="149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173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5bd05e-5a58-4b96-a4b3-bee0e5ddce65">
      <Terms xmlns="http://schemas.microsoft.com/office/infopath/2007/PartnerControls"/>
    </lcf76f155ced4ddcb4097134ff3c332f>
    <TaxCatchAll xmlns="46ca9d76-17d7-4887-bea8-a66e5b3a48ff" xsi:nil="true"/>
    <SharedWithUsers xmlns="46ca9d76-17d7-4887-bea8-a66e5b3a48ff">
      <UserInfo>
        <DisplayName>Sharon Fisher</DisplayName>
        <AccountId>14</AccountId>
        <AccountType/>
      </UserInfo>
      <UserInfo>
        <DisplayName>Dominique Gobeil</DisplayName>
        <AccountId>13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D2AB7202BAB843BD0C465FB71B4352" ma:contentTypeVersion="15" ma:contentTypeDescription="Create a new document." ma:contentTypeScope="" ma:versionID="b4d47f652de5d7baa23bb460abec7c42">
  <xsd:schema xmlns:xsd="http://www.w3.org/2001/XMLSchema" xmlns:xs="http://www.w3.org/2001/XMLSchema" xmlns:p="http://schemas.microsoft.com/office/2006/metadata/properties" xmlns:ns2="175bd05e-5a58-4b96-a4b3-bee0e5ddce65" xmlns:ns3="46ca9d76-17d7-4887-bea8-a66e5b3a48ff" targetNamespace="http://schemas.microsoft.com/office/2006/metadata/properties" ma:root="true" ma:fieldsID="785afc73cc1e5ff64c419f0a0e9a1a30" ns2:_="" ns3:_="">
    <xsd:import namespace="175bd05e-5a58-4b96-a4b3-bee0e5ddce65"/>
    <xsd:import namespace="46ca9d76-17d7-4887-bea8-a66e5b3a48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5bd05e-5a58-4b96-a4b3-bee0e5ddce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4aac4e5-5434-47aa-9f0f-653ded6160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a9d76-17d7-4887-bea8-a66e5b3a48f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deea0c2-8747-4de3-95b9-782d0e903973}" ma:internalName="TaxCatchAll" ma:showField="CatchAllData" ma:web="46ca9d76-17d7-4887-bea8-a66e5b3a48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DD856F-20CA-49D8-94CB-A015D26312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627B8A-8FBA-4BC5-AA24-D72CB2938C7B}">
  <ds:schemaRefs>
    <ds:schemaRef ds:uri="http://purl.org/dc/terms/"/>
    <ds:schemaRef ds:uri="http://schemas.microsoft.com/office/infopath/2007/PartnerControls"/>
    <ds:schemaRef ds:uri="http://www.w3.org/XML/1998/namespace"/>
    <ds:schemaRef ds:uri="db1405d4-33b3-4601-98cd-d9f54bcee7f2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3b10adbe-91a9-43b4-a2b2-28f1608457ba"/>
    <ds:schemaRef ds:uri="http://schemas.microsoft.com/office/2006/metadata/properties"/>
    <ds:schemaRef ds:uri="175bd05e-5a58-4b96-a4b3-bee0e5ddce65"/>
    <ds:schemaRef ds:uri="46ca9d76-17d7-4887-bea8-a66e5b3a48ff"/>
  </ds:schemaRefs>
</ds:datastoreItem>
</file>

<file path=customXml/itemProps3.xml><?xml version="1.0" encoding="utf-8"?>
<ds:datastoreItem xmlns:ds="http://schemas.openxmlformats.org/officeDocument/2006/customXml" ds:itemID="{DA822A4A-B1E8-4D35-8B52-6EF096321D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5bd05e-5a58-4b96-a4b3-bee0e5ddce65"/>
    <ds:schemaRef ds:uri="46ca9d76-17d7-4887-bea8-a66e5b3a48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15177</TotalTime>
  <Words>197</Words>
  <Application>Microsoft Office PowerPoint</Application>
  <PresentationFormat>Custom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Bougie</dc:creator>
  <cp:lastModifiedBy>Heather Miller</cp:lastModifiedBy>
  <cp:revision>18</cp:revision>
  <cp:lastPrinted>2023-06-01T16:40:03Z</cp:lastPrinted>
  <dcterms:created xsi:type="dcterms:W3CDTF">2023-05-12T12:16:30Z</dcterms:created>
  <dcterms:modified xsi:type="dcterms:W3CDTF">2023-08-14T17:45:19Z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0x010100EED2AB7202BAB843BD0C465FB71B4352</vt:lpwstr>
  </property>
</Properties>
</file>